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4"/>
    <p:restoredTop sz="94705"/>
  </p:normalViewPr>
  <p:slideViewPr>
    <p:cSldViewPr snapToGrid="0">
      <p:cViewPr varScale="1">
        <p:scale>
          <a:sx n="88" d="100"/>
          <a:sy n="88" d="100"/>
        </p:scale>
        <p:origin x="176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6052E-4607-51FE-32FC-9EA8BFA243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54DFE4-A2DC-7617-99E9-9361653AD2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30F764-E3AA-CB8F-EC35-ACAF62125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B1851-4E18-C743-B0CB-A84C74BEDDC5}" type="datetimeFigureOut">
              <a:rPr lang="en-GB" smtClean="0"/>
              <a:t>12/12/2025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6168CD-7BCD-0D75-1488-272BB65B5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C9619C-7957-E260-D219-CBA7D5B7B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5B8FC-0BAC-2842-B189-DDAF589123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806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7459B-FE50-D6EB-522F-D5024B5C1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C16DC7-243E-BA38-7902-642F618EC8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4063E2-CECF-2FA2-D446-F996EF2C5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B1851-4E18-C743-B0CB-A84C74BEDDC5}" type="datetimeFigureOut">
              <a:rPr lang="en-GB" smtClean="0"/>
              <a:t>12/12/2025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0BE71C-848E-396C-209A-C74DF6DA1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98C3EA-BD07-5CB4-01C1-F073F2747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5B8FC-0BAC-2842-B189-DDAF589123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973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7B879B-8619-B188-2FF3-05B50FD21E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EEC1B6-E42A-E57A-2B79-349D6D7A81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1DAFA-82E1-ACC5-AEED-8DA4F4D10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B1851-4E18-C743-B0CB-A84C74BEDDC5}" type="datetimeFigureOut">
              <a:rPr lang="en-GB" smtClean="0"/>
              <a:t>12/12/2025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2CA0E8-7EC5-389A-EA85-66546437F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BFA0E-9F43-2DF1-EE81-8C55F3888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5B8FC-0BAC-2842-B189-DDAF589123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0982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A3DE7-5A41-2DDD-842D-B0DC0DD7C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57058-F876-7373-2D6B-9B0FB9ED4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30D2B4-35A7-5C6D-E7D4-D3E12C7CC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B1851-4E18-C743-B0CB-A84C74BEDDC5}" type="datetimeFigureOut">
              <a:rPr lang="en-GB" smtClean="0"/>
              <a:t>12/12/2025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AB5102-3096-3AB9-AFFD-C58D54063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F171E7-F29F-C6AE-6263-F86E11079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5B8FC-0BAC-2842-B189-DDAF589123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3170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18175-400F-8E21-9501-8B34B09CF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5CF60B-453D-045C-E026-3806304884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15A20A-6356-2167-A28E-84B069D91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B1851-4E18-C743-B0CB-A84C74BEDDC5}" type="datetimeFigureOut">
              <a:rPr lang="en-GB" smtClean="0"/>
              <a:t>12/12/2025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B6148C-586A-39DB-3C33-27609C9A3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DBF5DE-82C2-EF4C-DC60-DEA681347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5B8FC-0BAC-2842-B189-DDAF589123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689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F5493-02D2-63D3-6042-DD18BA5C3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695DC-AB5D-162D-1532-F621A68036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9AB795-8A7B-A1C2-C7D3-D8DE552040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2BAF98-68C9-08AA-51B9-E85DFAB0B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B1851-4E18-C743-B0CB-A84C74BEDDC5}" type="datetimeFigureOut">
              <a:rPr lang="en-GB" smtClean="0"/>
              <a:t>12/12/2025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451626-E39E-F797-58C4-5B8BB4255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1AB5E7-CB69-92F8-B848-2D15F4D13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5B8FC-0BAC-2842-B189-DDAF589123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012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80D32-BF76-F8DD-6E6C-87A78DD30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94B860-5D8B-1422-2937-714F620668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6AAD57-09BE-C7CA-95E4-3D0ADFAB4D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2C595F-F4C9-7211-4AB6-C014210791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4C8768-38A1-38D5-C50B-D2F131B564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DDF340-A450-3583-A002-39249028E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B1851-4E18-C743-B0CB-A84C74BEDDC5}" type="datetimeFigureOut">
              <a:rPr lang="en-GB" smtClean="0"/>
              <a:t>12/12/2025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FD5048-094A-8A4C-3285-241EC2356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90BDD2-A2C0-E42D-36CA-73CEAD84D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5B8FC-0BAC-2842-B189-DDAF589123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220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537DE-EC33-F80A-8C5E-CD3FD3E6E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2EEE86-06B3-FB11-D452-24F00F9B4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B1851-4E18-C743-B0CB-A84C74BEDDC5}" type="datetimeFigureOut">
              <a:rPr lang="en-GB" smtClean="0"/>
              <a:t>12/12/2025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695ECB-617D-FF97-2AE2-C9170138D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8CCCAF-96BF-44C7-22B9-8ED6C5F39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5B8FC-0BAC-2842-B189-DDAF589123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939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1E4466-642C-4611-CA97-861FA29C5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B1851-4E18-C743-B0CB-A84C74BEDDC5}" type="datetimeFigureOut">
              <a:rPr lang="en-GB" smtClean="0"/>
              <a:t>12/12/2025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B5AAAD-648D-6771-A2F6-EEC31BE73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4F4A4C-70A0-FCD1-38D0-4C9466A8E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5B8FC-0BAC-2842-B189-DDAF589123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6C5FA-F20E-8678-6565-A718F5291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9B871-739E-D90D-FA6B-B882BDDD0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F31029-C52D-EEFB-0AE2-9DCC39D2CB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332742-701A-DC17-6604-B5D20E08F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B1851-4E18-C743-B0CB-A84C74BEDDC5}" type="datetimeFigureOut">
              <a:rPr lang="en-GB" smtClean="0"/>
              <a:t>12/12/2025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58D396-EBD6-3C64-596A-C50AAFADD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45E7B6-C135-6127-EE22-7DFACA25F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5B8FC-0BAC-2842-B189-DDAF589123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4566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14ADA-DD22-6765-BB70-7AA6EB3EC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10BE5A-7179-AAFF-25F5-9AED2DC565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47D12E-4304-9573-5411-0B63CFFD6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3AD47D-1C90-808B-E07D-AC09207B8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B1851-4E18-C743-B0CB-A84C74BEDDC5}" type="datetimeFigureOut">
              <a:rPr lang="en-GB" smtClean="0"/>
              <a:t>12/12/2025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974A9B-C112-38D1-D69C-8B4E638AF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569E2C-1759-F11B-6204-390ED5CCA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5B8FC-0BAC-2842-B189-DDAF589123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930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94B52C-555B-29C7-CC93-CE1DB9119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3400C4-D6FA-832E-A2AE-2F8F8F71F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B63AC3-0371-7FDA-D554-39C5AB42DC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AB1851-4E18-C743-B0CB-A84C74BEDDC5}" type="datetimeFigureOut">
              <a:rPr lang="en-GB" smtClean="0"/>
              <a:t>12/12/2025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FB1835-8AB4-5267-61DB-E78D04A137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E46619-C174-B724-070D-8C188CA2DA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E95B8FC-0BAC-2842-B189-DDAF589123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9480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1242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1778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7469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3591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1356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4358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90604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Dolan</dc:creator>
  <cp:lastModifiedBy>Christopher Dolan</cp:lastModifiedBy>
  <cp:revision>1</cp:revision>
  <dcterms:created xsi:type="dcterms:W3CDTF">2025-12-12T11:26:08Z</dcterms:created>
  <dcterms:modified xsi:type="dcterms:W3CDTF">2025-12-12T11:28:00Z</dcterms:modified>
</cp:coreProperties>
</file>