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61" r:id="rId3"/>
    <p:sldId id="290" r:id="rId4"/>
    <p:sldId id="349" r:id="rId5"/>
    <p:sldId id="264" r:id="rId6"/>
    <p:sldId id="320" r:id="rId7"/>
    <p:sldId id="301" r:id="rId8"/>
    <p:sldId id="292" r:id="rId9"/>
    <p:sldId id="294" r:id="rId10"/>
    <p:sldId id="351" r:id="rId11"/>
    <p:sldId id="287" r:id="rId12"/>
    <p:sldId id="278" r:id="rId13"/>
    <p:sldId id="300" r:id="rId14"/>
    <p:sldId id="303" r:id="rId15"/>
    <p:sldId id="354" r:id="rId16"/>
    <p:sldId id="305" r:id="rId17"/>
    <p:sldId id="308" r:id="rId18"/>
    <p:sldId id="315" r:id="rId19"/>
    <p:sldId id="321" r:id="rId20"/>
    <p:sldId id="322" r:id="rId21"/>
    <p:sldId id="318" r:id="rId22"/>
    <p:sldId id="346" r:id="rId23"/>
    <p:sldId id="324" r:id="rId24"/>
    <p:sldId id="326" r:id="rId25"/>
    <p:sldId id="327" r:id="rId26"/>
    <p:sldId id="328" r:id="rId27"/>
    <p:sldId id="334" r:id="rId28"/>
    <p:sldId id="356" r:id="rId29"/>
    <p:sldId id="357" r:id="rId30"/>
    <p:sldId id="358" r:id="rId31"/>
    <p:sldId id="360" r:id="rId32"/>
    <p:sldId id="355" r:id="rId33"/>
    <p:sldId id="359" r:id="rId34"/>
    <p:sldId id="331" r:id="rId35"/>
    <p:sldId id="338" r:id="rId36"/>
    <p:sldId id="339" r:id="rId37"/>
    <p:sldId id="329" r:id="rId38"/>
    <p:sldId id="344" r:id="rId39"/>
    <p:sldId id="347" r:id="rId40"/>
    <p:sldId id="348" r:id="rId4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77160-BDE0-0298-65B5-C9F688F75B0C}" v="502" dt="2025-12-02T07:45:44.398"/>
    <p1510:client id="{CEFD1554-0A60-75B3-3104-7550732EF1CB}" v="238" dt="2025-12-02T16:27:42.434"/>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diagrams/_rels/data16.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_rels/data2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6.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9EF84-84AF-4239-AAD7-4434BD25F9DA}"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1B8BFB1C-9F8C-40AD-A391-BAC3AFFA7156}">
      <dgm:prSet/>
      <dgm:spPr/>
      <dgm:t>
        <a:bodyPr/>
        <a:lstStyle/>
        <a:p>
          <a:pPr rtl="0"/>
          <a:r>
            <a:rPr lang="hu-HU" dirty="0" err="1"/>
            <a:t>Personal</a:t>
          </a:r>
          <a:r>
            <a:rPr lang="hu-HU" dirty="0"/>
            <a:t> </a:t>
          </a:r>
          <a:r>
            <a:rPr lang="hu-HU" dirty="0" err="1"/>
            <a:t>Commitment</a:t>
          </a:r>
          <a:r>
            <a:rPr lang="hu-HU" dirty="0"/>
            <a:t> </a:t>
          </a:r>
          <a:r>
            <a:rPr lang="hu-HU" dirty="0" err="1"/>
            <a:t>to</a:t>
          </a:r>
          <a:r>
            <a:rPr lang="hu-HU" dirty="0"/>
            <a:t> </a:t>
          </a:r>
          <a:r>
            <a:rPr lang="hu-HU" dirty="0" err="1"/>
            <a:t>the</a:t>
          </a:r>
          <a:r>
            <a:rPr lang="hu-HU" dirty="0"/>
            <a:t> </a:t>
          </a:r>
          <a:r>
            <a:rPr lang="hu-HU" dirty="0" err="1"/>
            <a:t>Future</a:t>
          </a:r>
          <a:r>
            <a:rPr lang="hu-HU" dirty="0"/>
            <a:t> of </a:t>
          </a:r>
          <a:r>
            <a:rPr lang="hu-HU" dirty="0" err="1"/>
            <a:t>Humanity</a:t>
          </a:r>
          <a:r>
            <a:rPr lang="hu-HU" dirty="0">
              <a:latin typeface="Arial" panose="020B0604020202020204"/>
            </a:rPr>
            <a:t>. (Peace)</a:t>
          </a:r>
          <a:endParaRPr lang="en-US" dirty="0" err="1"/>
        </a:p>
      </dgm:t>
    </dgm:pt>
    <dgm:pt modelId="{787077CB-0987-4C80-B587-8848F1B31B85}" type="parTrans" cxnId="{04C2ED2B-5A49-48FB-8432-C6E2D47AE014}">
      <dgm:prSet/>
      <dgm:spPr/>
      <dgm:t>
        <a:bodyPr/>
        <a:lstStyle/>
        <a:p>
          <a:endParaRPr lang="en-US"/>
        </a:p>
      </dgm:t>
    </dgm:pt>
    <dgm:pt modelId="{A015679F-CCC6-4F0D-9F18-C0B22F678ECB}" type="sibTrans" cxnId="{04C2ED2B-5A49-48FB-8432-C6E2D47AE014}">
      <dgm:prSet/>
      <dgm:spPr/>
      <dgm:t>
        <a:bodyPr/>
        <a:lstStyle/>
        <a:p>
          <a:endParaRPr lang="en-US"/>
        </a:p>
      </dgm:t>
    </dgm:pt>
    <dgm:pt modelId="{3C990A4B-9988-46FB-97A2-F196851107CE}" type="pres">
      <dgm:prSet presAssocID="{20A9EF84-84AF-4239-AAD7-4434BD25F9DA}" presName="Name0" presStyleCnt="0">
        <dgm:presLayoutVars>
          <dgm:dir/>
          <dgm:animLvl val="lvl"/>
          <dgm:resizeHandles val="exact"/>
        </dgm:presLayoutVars>
      </dgm:prSet>
      <dgm:spPr/>
    </dgm:pt>
    <dgm:pt modelId="{61AE555F-EAF7-416B-B179-A66AD0DB6500}" type="pres">
      <dgm:prSet presAssocID="{1B8BFB1C-9F8C-40AD-A391-BAC3AFFA7156}" presName="boxAndChildren" presStyleCnt="0"/>
      <dgm:spPr/>
    </dgm:pt>
    <dgm:pt modelId="{0FA723AF-D904-4A69-9052-8FF16DE154D8}" type="pres">
      <dgm:prSet presAssocID="{1B8BFB1C-9F8C-40AD-A391-BAC3AFFA7156}" presName="parentTextBox" presStyleLbl="node1" presStyleIdx="0" presStyleCnt="1"/>
      <dgm:spPr/>
    </dgm:pt>
  </dgm:ptLst>
  <dgm:cxnLst>
    <dgm:cxn modelId="{2AD7F201-EF82-400E-9CCE-03D3FB2F8D80}" type="presOf" srcId="{20A9EF84-84AF-4239-AAD7-4434BD25F9DA}" destId="{3C990A4B-9988-46FB-97A2-F196851107CE}" srcOrd="0" destOrd="0" presId="urn:microsoft.com/office/officeart/2005/8/layout/process4"/>
    <dgm:cxn modelId="{04C2ED2B-5A49-48FB-8432-C6E2D47AE014}" srcId="{20A9EF84-84AF-4239-AAD7-4434BD25F9DA}" destId="{1B8BFB1C-9F8C-40AD-A391-BAC3AFFA7156}" srcOrd="0" destOrd="0" parTransId="{787077CB-0987-4C80-B587-8848F1B31B85}" sibTransId="{A015679F-CCC6-4F0D-9F18-C0B22F678ECB}"/>
    <dgm:cxn modelId="{AF9680AA-1570-43B4-9EE9-BB1CFD2637B0}" type="presOf" srcId="{1B8BFB1C-9F8C-40AD-A391-BAC3AFFA7156}" destId="{0FA723AF-D904-4A69-9052-8FF16DE154D8}" srcOrd="0" destOrd="0" presId="urn:microsoft.com/office/officeart/2005/8/layout/process4"/>
    <dgm:cxn modelId="{FDEDA1AF-5180-45CE-BAFB-8474A390A2DA}" type="presParOf" srcId="{3C990A4B-9988-46FB-97A2-F196851107CE}" destId="{61AE555F-EAF7-416B-B179-A66AD0DB6500}" srcOrd="0" destOrd="0" presId="urn:microsoft.com/office/officeart/2005/8/layout/process4"/>
    <dgm:cxn modelId="{43DC03FD-94C8-4FC2-98F5-2E352C337072}" type="presParOf" srcId="{61AE555F-EAF7-416B-B179-A66AD0DB6500}" destId="{0FA723AF-D904-4A69-9052-8FF16DE154D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BEA8F3-A027-49CD-8176-1919F5C5C69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E0EAE32-1150-40C0-A71B-C6AA6DCE58AE}">
      <dgm:prSet/>
      <dgm:spPr/>
      <dgm:t>
        <a:bodyPr/>
        <a:lstStyle/>
        <a:p>
          <a:r>
            <a:rPr lang="hu-HU" b="1"/>
            <a:t>Most brutal period of the systematic extermination of the Jews. </a:t>
          </a:r>
          <a:r>
            <a:rPr lang="en-US" b="1"/>
            <a:t> </a:t>
          </a:r>
          <a:endParaRPr lang="en-US"/>
        </a:p>
      </dgm:t>
    </dgm:pt>
    <dgm:pt modelId="{9532CE3F-C5CD-4DCE-A649-0F56B68B9180}" type="parTrans" cxnId="{8D9E9D09-B274-4B4C-9EFC-800368A41AA5}">
      <dgm:prSet/>
      <dgm:spPr/>
      <dgm:t>
        <a:bodyPr/>
        <a:lstStyle/>
        <a:p>
          <a:endParaRPr lang="en-US"/>
        </a:p>
      </dgm:t>
    </dgm:pt>
    <dgm:pt modelId="{A0263A61-E900-4727-B588-12C59A1753E4}" type="sibTrans" cxnId="{8D9E9D09-B274-4B4C-9EFC-800368A41AA5}">
      <dgm:prSet/>
      <dgm:spPr/>
      <dgm:t>
        <a:bodyPr/>
        <a:lstStyle/>
        <a:p>
          <a:endParaRPr lang="en-US"/>
        </a:p>
      </dgm:t>
    </dgm:pt>
    <dgm:pt modelId="{1494F71F-6F0C-442C-9E74-6F833CA1E208}">
      <dgm:prSet/>
      <dgm:spPr/>
      <dgm:t>
        <a:bodyPr/>
        <a:lstStyle/>
        <a:p>
          <a:r>
            <a:rPr lang="hu-HU" b="1"/>
            <a:t>Not only a diplomatic response .</a:t>
          </a:r>
          <a:endParaRPr lang="en-US"/>
        </a:p>
      </dgm:t>
    </dgm:pt>
    <dgm:pt modelId="{58FFC2E3-5C87-4A65-A6DF-6C3EFB7C31A6}" type="parTrans" cxnId="{3D8053EC-2F77-434D-A614-0052D1C611D0}">
      <dgm:prSet/>
      <dgm:spPr/>
      <dgm:t>
        <a:bodyPr/>
        <a:lstStyle/>
        <a:p>
          <a:endParaRPr lang="en-US"/>
        </a:p>
      </dgm:t>
    </dgm:pt>
    <dgm:pt modelId="{2C37B5D4-F235-4985-9352-44059F9500D1}" type="sibTrans" cxnId="{3D8053EC-2F77-434D-A614-0052D1C611D0}">
      <dgm:prSet/>
      <dgm:spPr/>
      <dgm:t>
        <a:bodyPr/>
        <a:lstStyle/>
        <a:p>
          <a:endParaRPr lang="en-US"/>
        </a:p>
      </dgm:t>
    </dgm:pt>
    <dgm:pt modelId="{B47DED9D-8AF3-4ABF-B02C-0B3B2C53C591}">
      <dgm:prSet/>
      <dgm:spPr/>
      <dgm:t>
        <a:bodyPr/>
        <a:lstStyle/>
        <a:p>
          <a:r>
            <a:rPr lang="hu-HU" b="1"/>
            <a:t>A theological and scholarly one. </a:t>
          </a:r>
          <a:r>
            <a:rPr lang="en-US" b="1"/>
            <a:t> </a:t>
          </a:r>
          <a:endParaRPr lang="en-US"/>
        </a:p>
      </dgm:t>
    </dgm:pt>
    <dgm:pt modelId="{B1932318-3DFA-48B0-81ED-B0C1E544FD25}" type="parTrans" cxnId="{46DD5FA2-F809-4FC5-A1BE-3197DA0C9A6C}">
      <dgm:prSet/>
      <dgm:spPr/>
      <dgm:t>
        <a:bodyPr/>
        <a:lstStyle/>
        <a:p>
          <a:endParaRPr lang="en-US"/>
        </a:p>
      </dgm:t>
    </dgm:pt>
    <dgm:pt modelId="{3F7843C1-B0D2-4044-B7C7-D71D7A970BE7}" type="sibTrans" cxnId="{46DD5FA2-F809-4FC5-A1BE-3197DA0C9A6C}">
      <dgm:prSet/>
      <dgm:spPr/>
      <dgm:t>
        <a:bodyPr/>
        <a:lstStyle/>
        <a:p>
          <a:endParaRPr lang="en-US"/>
        </a:p>
      </dgm:t>
    </dgm:pt>
    <dgm:pt modelId="{5065C6E2-BC7F-4390-B148-1FAAF69E838C}">
      <dgm:prSet/>
      <dgm:spPr/>
      <dgm:t>
        <a:bodyPr/>
        <a:lstStyle/>
        <a:p>
          <a:r>
            <a:rPr lang="hu-HU"/>
            <a:t>"Historical criticism does not weaken but rather reinforces the historical credibility of the Old Testament.'</a:t>
          </a:r>
          <a:endParaRPr lang="en-US"/>
        </a:p>
      </dgm:t>
    </dgm:pt>
    <dgm:pt modelId="{01D6E3A4-5E65-4A39-85FE-DFC15E077C89}" type="parTrans" cxnId="{38E5DB80-BEF0-418D-9112-0348A59CC261}">
      <dgm:prSet/>
      <dgm:spPr/>
      <dgm:t>
        <a:bodyPr/>
        <a:lstStyle/>
        <a:p>
          <a:endParaRPr lang="en-US"/>
        </a:p>
      </dgm:t>
    </dgm:pt>
    <dgm:pt modelId="{F80D0BEE-2671-4C7B-9A09-94DE90174137}" type="sibTrans" cxnId="{38E5DB80-BEF0-418D-9112-0348A59CC261}">
      <dgm:prSet/>
      <dgm:spPr/>
      <dgm:t>
        <a:bodyPr/>
        <a:lstStyle/>
        <a:p>
          <a:endParaRPr lang="en-US"/>
        </a:p>
      </dgm:t>
    </dgm:pt>
    <dgm:pt modelId="{2378458D-3EC6-4EA1-9327-7E4A50332BA5}">
      <dgm:prSet/>
      <dgm:spPr/>
      <dgm:t>
        <a:bodyPr/>
        <a:lstStyle/>
        <a:p>
          <a:r>
            <a:rPr lang="hu-HU" b="1"/>
            <a:t>Israel’s unique, God-given role in salvation history. </a:t>
          </a:r>
          <a:endParaRPr lang="en-US"/>
        </a:p>
      </dgm:t>
    </dgm:pt>
    <dgm:pt modelId="{2354034A-A3B6-4D02-A248-0D653ABA8722}" type="parTrans" cxnId="{78EBC449-D3AA-4A75-849A-84667A00C5A9}">
      <dgm:prSet/>
      <dgm:spPr/>
      <dgm:t>
        <a:bodyPr/>
        <a:lstStyle/>
        <a:p>
          <a:endParaRPr lang="en-US"/>
        </a:p>
      </dgm:t>
    </dgm:pt>
    <dgm:pt modelId="{CF69CC7A-D530-4125-9762-FC4E5A1641AC}" type="sibTrans" cxnId="{78EBC449-D3AA-4A75-849A-84667A00C5A9}">
      <dgm:prSet/>
      <dgm:spPr/>
      <dgm:t>
        <a:bodyPr/>
        <a:lstStyle/>
        <a:p>
          <a:endParaRPr lang="en-US"/>
        </a:p>
      </dgm:t>
    </dgm:pt>
    <dgm:pt modelId="{19A4F442-5CA7-4668-856C-6395634A8317}" type="pres">
      <dgm:prSet presAssocID="{EBBEA8F3-A027-49CD-8176-1919F5C5C69E}" presName="Name0" presStyleCnt="0">
        <dgm:presLayoutVars>
          <dgm:dir/>
          <dgm:animLvl val="lvl"/>
          <dgm:resizeHandles val="exact"/>
        </dgm:presLayoutVars>
      </dgm:prSet>
      <dgm:spPr/>
    </dgm:pt>
    <dgm:pt modelId="{5379E48B-A4BF-4956-A7A4-75074F40A77F}" type="pres">
      <dgm:prSet presAssocID="{7E0EAE32-1150-40C0-A71B-C6AA6DCE58AE}" presName="linNode" presStyleCnt="0"/>
      <dgm:spPr/>
    </dgm:pt>
    <dgm:pt modelId="{3B2B7A98-3795-425C-9CB1-613BE2539573}" type="pres">
      <dgm:prSet presAssocID="{7E0EAE32-1150-40C0-A71B-C6AA6DCE58AE}" presName="parentText" presStyleLbl="node1" presStyleIdx="0" presStyleCnt="3">
        <dgm:presLayoutVars>
          <dgm:chMax val="1"/>
          <dgm:bulletEnabled val="1"/>
        </dgm:presLayoutVars>
      </dgm:prSet>
      <dgm:spPr/>
    </dgm:pt>
    <dgm:pt modelId="{91AA1777-B070-4B04-8EAF-B5FE9BA5C319}" type="pres">
      <dgm:prSet presAssocID="{A0263A61-E900-4727-B588-12C59A1753E4}" presName="sp" presStyleCnt="0"/>
      <dgm:spPr/>
    </dgm:pt>
    <dgm:pt modelId="{6B01B116-5BBB-456D-9D66-26FE084324C9}" type="pres">
      <dgm:prSet presAssocID="{1494F71F-6F0C-442C-9E74-6F833CA1E208}" presName="linNode" presStyleCnt="0"/>
      <dgm:spPr/>
    </dgm:pt>
    <dgm:pt modelId="{314A0DC7-880B-4E65-AAB6-ECA55481D7AA}" type="pres">
      <dgm:prSet presAssocID="{1494F71F-6F0C-442C-9E74-6F833CA1E208}" presName="parentText" presStyleLbl="node1" presStyleIdx="1" presStyleCnt="3">
        <dgm:presLayoutVars>
          <dgm:chMax val="1"/>
          <dgm:bulletEnabled val="1"/>
        </dgm:presLayoutVars>
      </dgm:prSet>
      <dgm:spPr/>
    </dgm:pt>
    <dgm:pt modelId="{D0DCFFC8-63EC-4C74-A358-E9DBB23584BE}" type="pres">
      <dgm:prSet presAssocID="{2C37B5D4-F235-4985-9352-44059F9500D1}" presName="sp" presStyleCnt="0"/>
      <dgm:spPr/>
    </dgm:pt>
    <dgm:pt modelId="{E3CE4380-9C86-4643-90E9-30A102E8F1FC}" type="pres">
      <dgm:prSet presAssocID="{B47DED9D-8AF3-4ABF-B02C-0B3B2C53C591}" presName="linNode" presStyleCnt="0"/>
      <dgm:spPr/>
    </dgm:pt>
    <dgm:pt modelId="{0E1BB320-519E-47CE-8ECF-31C2C5685A88}" type="pres">
      <dgm:prSet presAssocID="{B47DED9D-8AF3-4ABF-B02C-0B3B2C53C591}" presName="parentText" presStyleLbl="node1" presStyleIdx="2" presStyleCnt="3">
        <dgm:presLayoutVars>
          <dgm:chMax val="1"/>
          <dgm:bulletEnabled val="1"/>
        </dgm:presLayoutVars>
      </dgm:prSet>
      <dgm:spPr/>
    </dgm:pt>
    <dgm:pt modelId="{E3EF44EC-1F30-46B3-9784-CC908AC53ABF}" type="pres">
      <dgm:prSet presAssocID="{B47DED9D-8AF3-4ABF-B02C-0B3B2C53C591}" presName="descendantText" presStyleLbl="alignAccFollowNode1" presStyleIdx="0" presStyleCnt="1">
        <dgm:presLayoutVars>
          <dgm:bulletEnabled val="1"/>
        </dgm:presLayoutVars>
      </dgm:prSet>
      <dgm:spPr/>
    </dgm:pt>
  </dgm:ptLst>
  <dgm:cxnLst>
    <dgm:cxn modelId="{812A7D04-0F3F-49AB-BF88-F6182E284F59}" type="presOf" srcId="{5065C6E2-BC7F-4390-B148-1FAAF69E838C}" destId="{E3EF44EC-1F30-46B3-9784-CC908AC53ABF}" srcOrd="0" destOrd="0" presId="urn:microsoft.com/office/officeart/2005/8/layout/vList5"/>
    <dgm:cxn modelId="{8D9E9D09-B274-4B4C-9EFC-800368A41AA5}" srcId="{EBBEA8F3-A027-49CD-8176-1919F5C5C69E}" destId="{7E0EAE32-1150-40C0-A71B-C6AA6DCE58AE}" srcOrd="0" destOrd="0" parTransId="{9532CE3F-C5CD-4DCE-A649-0F56B68B9180}" sibTransId="{A0263A61-E900-4727-B588-12C59A1753E4}"/>
    <dgm:cxn modelId="{2FA3A50D-15DC-48E5-8842-117CF2A8751D}" type="presOf" srcId="{EBBEA8F3-A027-49CD-8176-1919F5C5C69E}" destId="{19A4F442-5CA7-4668-856C-6395634A8317}" srcOrd="0" destOrd="0" presId="urn:microsoft.com/office/officeart/2005/8/layout/vList5"/>
    <dgm:cxn modelId="{C6DA650F-291E-44D6-8B00-FFF2A4BC4D47}" type="presOf" srcId="{7E0EAE32-1150-40C0-A71B-C6AA6DCE58AE}" destId="{3B2B7A98-3795-425C-9CB1-613BE2539573}" srcOrd="0" destOrd="0" presId="urn:microsoft.com/office/officeart/2005/8/layout/vList5"/>
    <dgm:cxn modelId="{D28B1F2C-A0F8-49E8-9B13-044BF0FB53FA}" type="presOf" srcId="{2378458D-3EC6-4EA1-9327-7E4A50332BA5}" destId="{E3EF44EC-1F30-46B3-9784-CC908AC53ABF}" srcOrd="0" destOrd="1" presId="urn:microsoft.com/office/officeart/2005/8/layout/vList5"/>
    <dgm:cxn modelId="{78EBC449-D3AA-4A75-849A-84667A00C5A9}" srcId="{B47DED9D-8AF3-4ABF-B02C-0B3B2C53C591}" destId="{2378458D-3EC6-4EA1-9327-7E4A50332BA5}" srcOrd="1" destOrd="0" parTransId="{2354034A-A3B6-4D02-A248-0D653ABA8722}" sibTransId="{CF69CC7A-D530-4125-9762-FC4E5A1641AC}"/>
    <dgm:cxn modelId="{7CA70E4E-F197-4157-9AB6-019C6B7C123D}" type="presOf" srcId="{B47DED9D-8AF3-4ABF-B02C-0B3B2C53C591}" destId="{0E1BB320-519E-47CE-8ECF-31C2C5685A88}" srcOrd="0" destOrd="0" presId="urn:microsoft.com/office/officeart/2005/8/layout/vList5"/>
    <dgm:cxn modelId="{E8772D4E-4254-40A6-AF22-B44CF0CE2252}" type="presOf" srcId="{1494F71F-6F0C-442C-9E74-6F833CA1E208}" destId="{314A0DC7-880B-4E65-AAB6-ECA55481D7AA}" srcOrd="0" destOrd="0" presId="urn:microsoft.com/office/officeart/2005/8/layout/vList5"/>
    <dgm:cxn modelId="{38E5DB80-BEF0-418D-9112-0348A59CC261}" srcId="{B47DED9D-8AF3-4ABF-B02C-0B3B2C53C591}" destId="{5065C6E2-BC7F-4390-B148-1FAAF69E838C}" srcOrd="0" destOrd="0" parTransId="{01D6E3A4-5E65-4A39-85FE-DFC15E077C89}" sibTransId="{F80D0BEE-2671-4C7B-9A09-94DE90174137}"/>
    <dgm:cxn modelId="{46DD5FA2-F809-4FC5-A1BE-3197DA0C9A6C}" srcId="{EBBEA8F3-A027-49CD-8176-1919F5C5C69E}" destId="{B47DED9D-8AF3-4ABF-B02C-0B3B2C53C591}" srcOrd="2" destOrd="0" parTransId="{B1932318-3DFA-48B0-81ED-B0C1E544FD25}" sibTransId="{3F7843C1-B0D2-4044-B7C7-D71D7A970BE7}"/>
    <dgm:cxn modelId="{3D8053EC-2F77-434D-A614-0052D1C611D0}" srcId="{EBBEA8F3-A027-49CD-8176-1919F5C5C69E}" destId="{1494F71F-6F0C-442C-9E74-6F833CA1E208}" srcOrd="1" destOrd="0" parTransId="{58FFC2E3-5C87-4A65-A6DF-6C3EFB7C31A6}" sibTransId="{2C37B5D4-F235-4985-9352-44059F9500D1}"/>
    <dgm:cxn modelId="{1F74E78A-6CC0-42A2-8A37-067FFAA84AC8}" type="presParOf" srcId="{19A4F442-5CA7-4668-856C-6395634A8317}" destId="{5379E48B-A4BF-4956-A7A4-75074F40A77F}" srcOrd="0" destOrd="0" presId="urn:microsoft.com/office/officeart/2005/8/layout/vList5"/>
    <dgm:cxn modelId="{9111D4C7-7641-4EDE-AD40-403D2FCD58A2}" type="presParOf" srcId="{5379E48B-A4BF-4956-A7A4-75074F40A77F}" destId="{3B2B7A98-3795-425C-9CB1-613BE2539573}" srcOrd="0" destOrd="0" presId="urn:microsoft.com/office/officeart/2005/8/layout/vList5"/>
    <dgm:cxn modelId="{5A4BA83B-29B2-42CC-BC65-2D633714DC7C}" type="presParOf" srcId="{19A4F442-5CA7-4668-856C-6395634A8317}" destId="{91AA1777-B070-4B04-8EAF-B5FE9BA5C319}" srcOrd="1" destOrd="0" presId="urn:microsoft.com/office/officeart/2005/8/layout/vList5"/>
    <dgm:cxn modelId="{51B58AE4-0D6D-4A9B-90C7-03BFBC57F735}" type="presParOf" srcId="{19A4F442-5CA7-4668-856C-6395634A8317}" destId="{6B01B116-5BBB-456D-9D66-26FE084324C9}" srcOrd="2" destOrd="0" presId="urn:microsoft.com/office/officeart/2005/8/layout/vList5"/>
    <dgm:cxn modelId="{47BFB0D3-5D6F-46D9-88F1-8D6C14A3BA68}" type="presParOf" srcId="{6B01B116-5BBB-456D-9D66-26FE084324C9}" destId="{314A0DC7-880B-4E65-AAB6-ECA55481D7AA}" srcOrd="0" destOrd="0" presId="urn:microsoft.com/office/officeart/2005/8/layout/vList5"/>
    <dgm:cxn modelId="{7260B392-1471-4A01-AEFB-C5ABB88186FA}" type="presParOf" srcId="{19A4F442-5CA7-4668-856C-6395634A8317}" destId="{D0DCFFC8-63EC-4C74-A358-E9DBB23584BE}" srcOrd="3" destOrd="0" presId="urn:microsoft.com/office/officeart/2005/8/layout/vList5"/>
    <dgm:cxn modelId="{2B42B26C-7539-4248-95A2-0504DDB67947}" type="presParOf" srcId="{19A4F442-5CA7-4668-856C-6395634A8317}" destId="{E3CE4380-9C86-4643-90E9-30A102E8F1FC}" srcOrd="4" destOrd="0" presId="urn:microsoft.com/office/officeart/2005/8/layout/vList5"/>
    <dgm:cxn modelId="{D2E7CC32-FBF2-4650-8F58-F62553D3780F}" type="presParOf" srcId="{E3CE4380-9C86-4643-90E9-30A102E8F1FC}" destId="{0E1BB320-519E-47CE-8ECF-31C2C5685A88}" srcOrd="0" destOrd="0" presId="urn:microsoft.com/office/officeart/2005/8/layout/vList5"/>
    <dgm:cxn modelId="{10109C34-82C3-478E-A44F-98EE5A3E3A9C}" type="presParOf" srcId="{E3CE4380-9C86-4643-90E9-30A102E8F1FC}" destId="{E3EF44EC-1F30-46B3-9784-CC908AC53AB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0003D7-DC9E-48C1-9991-973111D128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70E0AC-3307-4688-9D51-D1BBFE355520}">
      <dgm:prSet/>
      <dgm:spPr/>
      <dgm:t>
        <a:bodyPr/>
        <a:lstStyle/>
        <a:p>
          <a:r>
            <a:rPr lang="hu-HU" b="1"/>
            <a:t>CIC </a:t>
          </a:r>
          <a:endParaRPr lang="en-US"/>
        </a:p>
      </dgm:t>
    </dgm:pt>
    <dgm:pt modelId="{C7BFCD89-F844-43FE-8789-F63A4CD84670}" type="parTrans" cxnId="{BA47757B-D994-459F-BEB6-1E34926B9E3A}">
      <dgm:prSet/>
      <dgm:spPr/>
      <dgm:t>
        <a:bodyPr/>
        <a:lstStyle/>
        <a:p>
          <a:endParaRPr lang="en-US"/>
        </a:p>
      </dgm:t>
    </dgm:pt>
    <dgm:pt modelId="{3DF7600B-C81A-45E3-93DF-19E2D38025EF}" type="sibTrans" cxnId="{BA47757B-D994-459F-BEB6-1E34926B9E3A}">
      <dgm:prSet/>
      <dgm:spPr/>
      <dgm:t>
        <a:bodyPr/>
        <a:lstStyle/>
        <a:p>
          <a:endParaRPr lang="en-US"/>
        </a:p>
      </dgm:t>
    </dgm:pt>
    <dgm:pt modelId="{3880455E-E584-4854-AE90-46366D4F244C}">
      <dgm:prSet/>
      <dgm:spPr/>
      <dgm:t>
        <a:bodyPr/>
        <a:lstStyle/>
        <a:p>
          <a:r>
            <a:rPr lang="hu-HU" b="1" err="1"/>
            <a:t>Catholic</a:t>
          </a:r>
          <a:r>
            <a:rPr lang="hu-HU" b="1"/>
            <a:t> </a:t>
          </a:r>
          <a:r>
            <a:rPr lang="hu-HU" b="1" err="1"/>
            <a:t>uni</a:t>
          </a:r>
          <a:r>
            <a:rPr lang="hu-HU" b="1"/>
            <a:t>. (</a:t>
          </a:r>
          <a:r>
            <a:rPr lang="hu-HU" b="1" err="1"/>
            <a:t>canons</a:t>
          </a:r>
          <a:r>
            <a:rPr lang="hu-HU" b="1"/>
            <a:t> 807–814)</a:t>
          </a:r>
          <a:endParaRPr lang="en-US"/>
        </a:p>
      </dgm:t>
    </dgm:pt>
    <dgm:pt modelId="{0F1B92AB-25FA-4EBB-8C69-A7E21112B21C}" type="parTrans" cxnId="{06527A76-778F-4B51-A673-6E97FBBD44E3}">
      <dgm:prSet/>
      <dgm:spPr/>
      <dgm:t>
        <a:bodyPr/>
        <a:lstStyle/>
        <a:p>
          <a:endParaRPr lang="en-US"/>
        </a:p>
      </dgm:t>
    </dgm:pt>
    <dgm:pt modelId="{9761663D-8916-4D2D-8B89-C163A1A8D624}" type="sibTrans" cxnId="{06527A76-778F-4B51-A673-6E97FBBD44E3}">
      <dgm:prSet/>
      <dgm:spPr/>
      <dgm:t>
        <a:bodyPr/>
        <a:lstStyle/>
        <a:p>
          <a:endParaRPr lang="en-US"/>
        </a:p>
      </dgm:t>
    </dgm:pt>
    <dgm:pt modelId="{1065755F-7619-443C-9499-C1D33308717D}">
      <dgm:prSet/>
      <dgm:spPr/>
      <dgm:t>
        <a:bodyPr/>
        <a:lstStyle/>
        <a:p>
          <a:r>
            <a:rPr lang="hu-HU" b="1" err="1"/>
            <a:t>Ecclesiastical</a:t>
          </a:r>
          <a:r>
            <a:rPr lang="hu-HU" b="1"/>
            <a:t> </a:t>
          </a:r>
          <a:r>
            <a:rPr lang="hu-HU" b="1" err="1"/>
            <a:t>uni</a:t>
          </a:r>
          <a:r>
            <a:rPr lang="hu-HU" b="1"/>
            <a:t>. (</a:t>
          </a:r>
          <a:r>
            <a:rPr lang="hu-HU" b="1" err="1"/>
            <a:t>canons</a:t>
          </a:r>
          <a:r>
            <a:rPr lang="hu-HU" b="1"/>
            <a:t> 815–821). </a:t>
          </a:r>
          <a:endParaRPr lang="en-US"/>
        </a:p>
      </dgm:t>
    </dgm:pt>
    <dgm:pt modelId="{4C864801-CA9B-4727-8BB2-E9D44F1A6D15}" type="parTrans" cxnId="{44F2E626-FC3C-4685-8F7B-D09D85ABB33B}">
      <dgm:prSet/>
      <dgm:spPr/>
      <dgm:t>
        <a:bodyPr/>
        <a:lstStyle/>
        <a:p>
          <a:endParaRPr lang="en-US"/>
        </a:p>
      </dgm:t>
    </dgm:pt>
    <dgm:pt modelId="{04544BB4-F94B-46AF-961A-2F0EED25E08D}" type="sibTrans" cxnId="{44F2E626-FC3C-4685-8F7B-D09D85ABB33B}">
      <dgm:prSet/>
      <dgm:spPr/>
      <dgm:t>
        <a:bodyPr/>
        <a:lstStyle/>
        <a:p>
          <a:endParaRPr lang="en-US"/>
        </a:p>
      </dgm:t>
    </dgm:pt>
    <dgm:pt modelId="{FA4A6CE0-8B09-4F1E-8A0B-3C48C11F338E}">
      <dgm:prSet custT="1"/>
      <dgm:spPr/>
      <dgm:t>
        <a:bodyPr/>
        <a:lstStyle/>
        <a:p>
          <a:pPr rtl="0"/>
          <a:r>
            <a:rPr lang="hu-HU" sz="2800" b="1"/>
            <a:t>Ex </a:t>
          </a:r>
          <a:r>
            <a:rPr lang="hu-HU" sz="2800" b="1" err="1"/>
            <a:t>corde</a:t>
          </a:r>
          <a:r>
            <a:rPr lang="hu-HU" sz="2800" b="1"/>
            <a:t> </a:t>
          </a:r>
          <a:r>
            <a:rPr lang="hu-HU" sz="2800" b="1" err="1"/>
            <a:t>Ecclesiae</a:t>
          </a:r>
          <a:r>
            <a:rPr lang="hu-HU" sz="2800" b="1"/>
            <a:t> (</a:t>
          </a:r>
          <a:r>
            <a:rPr lang="hu-HU" sz="2800" b="0">
              <a:latin typeface="Calibri"/>
              <a:ea typeface="Calibri"/>
              <a:cs typeface="Calibri"/>
            </a:rPr>
            <a:t>1992) "Magn</a:t>
          </a:r>
          <a:r>
            <a:rPr lang="hu-HU" sz="2800" b="0">
              <a:solidFill>
                <a:schemeClr val="tx1"/>
              </a:solidFill>
              <a:latin typeface="Calibri"/>
              <a:ea typeface="Calibri"/>
              <a:cs typeface="Calibri"/>
            </a:rPr>
            <a:t>a </a:t>
          </a:r>
          <a:r>
            <a:rPr lang="hu-HU" sz="2800" b="1" err="1">
              <a:solidFill>
                <a:schemeClr val="tx1"/>
              </a:solidFill>
              <a:latin typeface="Arial"/>
              <a:ea typeface="Calibri"/>
              <a:cs typeface="Arial"/>
            </a:rPr>
            <a:t>carta</a:t>
          </a:r>
          <a:r>
            <a:rPr lang="hu-HU" sz="2800" b="1">
              <a:solidFill>
                <a:schemeClr val="tx1"/>
              </a:solidFill>
              <a:latin typeface="Arial" panose="020B0604020202020204"/>
              <a:ea typeface="Calibri"/>
            </a:rPr>
            <a:t>".</a:t>
          </a:r>
          <a:endParaRPr lang="en-US" sz="2800" b="0">
            <a:solidFill>
              <a:schemeClr val="tx1"/>
            </a:solidFill>
          </a:endParaRPr>
        </a:p>
      </dgm:t>
    </dgm:pt>
    <dgm:pt modelId="{796FAE16-AE74-4DDA-949E-76E23964D046}" type="parTrans" cxnId="{A2827BF6-7950-44D4-B980-651A6DE503D1}">
      <dgm:prSet/>
      <dgm:spPr/>
      <dgm:t>
        <a:bodyPr/>
        <a:lstStyle/>
        <a:p>
          <a:endParaRPr lang="en-US"/>
        </a:p>
      </dgm:t>
    </dgm:pt>
    <dgm:pt modelId="{A9D9EEFF-2FF8-4FD1-9188-4CE2711C53AC}" type="sibTrans" cxnId="{A2827BF6-7950-44D4-B980-651A6DE503D1}">
      <dgm:prSet/>
      <dgm:spPr/>
      <dgm:t>
        <a:bodyPr/>
        <a:lstStyle/>
        <a:p>
          <a:endParaRPr lang="en-US"/>
        </a:p>
      </dgm:t>
    </dgm:pt>
    <dgm:pt modelId="{682A3A7C-CB9C-4457-82EE-39E45420652C}">
      <dgm:prSet phldr="0" custT="1"/>
      <dgm:spPr/>
      <dgm:t>
        <a:bodyPr/>
        <a:lstStyle/>
        <a:p>
          <a:pPr rtl="0"/>
          <a:r>
            <a:rPr lang="hu-HU" sz="2800" b="1" err="1">
              <a:latin typeface="Verdana"/>
              <a:ea typeface="Verdana"/>
              <a:cs typeface="Calibri"/>
            </a:rPr>
            <a:t>Documents</a:t>
          </a:r>
          <a:r>
            <a:rPr lang="hu-HU" sz="2800" b="1">
              <a:latin typeface="Verdana"/>
              <a:ea typeface="Verdana"/>
              <a:cs typeface="Calibri"/>
            </a:rPr>
            <a:t> </a:t>
          </a:r>
          <a:r>
            <a:rPr lang="hu-HU" sz="2800" b="1" err="1">
              <a:latin typeface="Verdana"/>
              <a:ea typeface="Verdana"/>
              <a:cs typeface="Calibri"/>
            </a:rPr>
            <a:t>on</a:t>
          </a:r>
          <a:r>
            <a:rPr lang="hu-HU" sz="2800" b="1">
              <a:latin typeface="Verdana"/>
              <a:ea typeface="Verdana"/>
              <a:cs typeface="Calibri"/>
            </a:rPr>
            <a:t> </a:t>
          </a:r>
          <a:r>
            <a:rPr lang="hu-HU" sz="2800" b="1" err="1">
              <a:latin typeface="Verdana"/>
              <a:ea typeface="Verdana"/>
              <a:cs typeface="Calibri"/>
            </a:rPr>
            <a:t>laity</a:t>
          </a:r>
          <a:r>
            <a:rPr lang="hu-HU" sz="2800" b="1">
              <a:latin typeface="Verdana"/>
              <a:ea typeface="Verdana"/>
              <a:cs typeface="Calibri"/>
            </a:rPr>
            <a:t>. </a:t>
          </a:r>
          <a:r>
            <a:rPr lang="hu-HU" sz="2800" b="1" err="1">
              <a:latin typeface="Verdana"/>
              <a:ea typeface="Verdana"/>
              <a:cs typeface="Calibri"/>
            </a:rPr>
            <a:t>Specialized</a:t>
          </a:r>
          <a:r>
            <a:rPr lang="hu-HU" sz="2800" b="1">
              <a:latin typeface="Verdana"/>
              <a:ea typeface="Verdana"/>
              <a:cs typeface="Calibri"/>
            </a:rPr>
            <a:t> </a:t>
          </a:r>
          <a:r>
            <a:rPr lang="hu-HU" sz="2800" b="1" err="1">
              <a:latin typeface="Verdana"/>
              <a:ea typeface="Verdana"/>
              <a:cs typeface="Calibri"/>
            </a:rPr>
            <a:t>expertise</a:t>
          </a:r>
          <a:r>
            <a:rPr lang="hu-HU" sz="2800" b="1">
              <a:latin typeface="Verdana"/>
              <a:ea typeface="Verdana"/>
              <a:cs typeface="Calibri"/>
            </a:rPr>
            <a:t>. </a:t>
          </a:r>
          <a:endParaRPr lang="hu-HU" sz="2800" b="0">
            <a:latin typeface="Arial" panose="020B0604020202020204"/>
            <a:ea typeface="Verdana"/>
            <a:cs typeface="Arial" panose="020B0604020202020204"/>
          </a:endParaRPr>
        </a:p>
      </dgm:t>
    </dgm:pt>
    <dgm:pt modelId="{BF22A8FC-75EB-4AC2-9C8C-AACF059FE934}" type="parTrans" cxnId="{30AFCBBC-BE84-4E22-8A00-1588B17BCBF5}">
      <dgm:prSet/>
      <dgm:spPr/>
    </dgm:pt>
    <dgm:pt modelId="{860BCD7C-2267-4BEA-8305-A2ABF7426CC2}" type="sibTrans" cxnId="{30AFCBBC-BE84-4E22-8A00-1588B17BCBF5}">
      <dgm:prSet/>
      <dgm:spPr/>
    </dgm:pt>
    <dgm:pt modelId="{2AB53990-F072-4D1F-8BFD-6777447F2D09}">
      <dgm:prSet phldr="0" custT="1"/>
      <dgm:spPr/>
      <dgm:t>
        <a:bodyPr/>
        <a:lstStyle/>
        <a:p>
          <a:pPr rtl="0"/>
          <a:r>
            <a:rPr lang="hu-HU" b="1">
              <a:latin typeface="Arial" panose="020B0604020202020204"/>
            </a:rPr>
            <a:t> </a:t>
          </a:r>
          <a:r>
            <a:rPr lang="hu-HU" sz="2800" b="1"/>
            <a:t>Documents competent dicasteries</a:t>
          </a:r>
          <a:r>
            <a:rPr lang="hu-HU" sz="2800" b="1">
              <a:solidFill>
                <a:srgbClr val="000000"/>
              </a:solidFill>
              <a:latin typeface="Arial" panose="020B0604020202020204"/>
            </a:rPr>
            <a:t>.</a:t>
          </a:r>
          <a:r>
            <a:rPr lang="hu-HU" sz="2800" b="1">
              <a:solidFill>
                <a:srgbClr val="000000"/>
              </a:solidFill>
              <a:latin typeface="Arial" panose="020B0604020202020204"/>
              <a:ea typeface="Calibri"/>
              <a:cs typeface="Arial" panose="020B0604020202020204"/>
            </a:rPr>
            <a:t> </a:t>
          </a:r>
          <a:r>
            <a:rPr lang="hu-HU" sz="1100" b="0">
              <a:solidFill>
                <a:srgbClr val="000000"/>
              </a:solidFill>
              <a:latin typeface="Calibri"/>
              <a:ea typeface="Calibri"/>
              <a:cs typeface="Calibri"/>
            </a:rPr>
            <a:t>Praedicate Evangelium</a:t>
          </a:r>
          <a:endParaRPr lang="hu-HU" sz="2800" b="0">
            <a:solidFill>
              <a:srgbClr val="000000"/>
            </a:solidFill>
            <a:latin typeface="Arial" panose="020B0604020202020204"/>
            <a:ea typeface="Calibri"/>
            <a:cs typeface="Arial" panose="020B0604020202020204"/>
          </a:endParaRPr>
        </a:p>
      </dgm:t>
    </dgm:pt>
    <dgm:pt modelId="{E2E08FA1-4B11-4FF1-B2A5-1B67F785505E}" type="parTrans" cxnId="{469FB20C-B86A-4DFE-92A3-5B21C0F5D0B4}">
      <dgm:prSet/>
      <dgm:spPr/>
    </dgm:pt>
    <dgm:pt modelId="{42C281A4-7EBA-4524-BB6D-4E0211EA976A}" type="sibTrans" cxnId="{469FB20C-B86A-4DFE-92A3-5B21C0F5D0B4}">
      <dgm:prSet/>
      <dgm:spPr/>
    </dgm:pt>
    <dgm:pt modelId="{50A0B0D5-3379-4FDA-9C05-27294CDEF7CF}">
      <dgm:prSet phldr="0"/>
      <dgm:spPr/>
      <dgm:t>
        <a:bodyPr/>
        <a:lstStyle/>
        <a:p>
          <a:r>
            <a:rPr lang="hu-HU" sz="1100" b="0">
              <a:solidFill>
                <a:srgbClr val="444444"/>
              </a:solidFill>
              <a:latin typeface="Calibri"/>
              <a:ea typeface="Calibri"/>
              <a:cs typeface="Calibri"/>
            </a:rPr>
            <a:t> </a:t>
          </a:r>
          <a:r>
            <a:rPr lang="hu-HU" sz="1000" b="1">
              <a:latin typeface="Verdana"/>
              <a:ea typeface="Verdana"/>
            </a:rPr>
            <a:t> </a:t>
          </a:r>
          <a:r>
            <a:rPr lang="hu-HU" sz="1000" b="1">
              <a:latin typeface="Verdana"/>
              <a:ea typeface="Verdana"/>
              <a:cs typeface="Calibri"/>
            </a:rPr>
            <a:t>Post-</a:t>
          </a:r>
          <a:r>
            <a:rPr lang="hu-HU" sz="1000" b="1" err="1">
              <a:latin typeface="Verdana"/>
              <a:ea typeface="Verdana"/>
              <a:cs typeface="Calibri"/>
            </a:rPr>
            <a:t>synodal</a:t>
          </a:r>
          <a:r>
            <a:rPr lang="hu-HU" sz="1000" b="1">
              <a:latin typeface="Verdana"/>
              <a:ea typeface="Verdana"/>
              <a:cs typeface="Calibri"/>
            </a:rPr>
            <a:t> </a:t>
          </a:r>
          <a:r>
            <a:rPr lang="hu-HU" sz="1000" b="1" err="1">
              <a:latin typeface="Verdana"/>
              <a:ea typeface="Verdana"/>
              <a:cs typeface="Calibri"/>
            </a:rPr>
            <a:t>exh</a:t>
          </a:r>
          <a:r>
            <a:rPr lang="hu-HU" sz="1000" b="1">
              <a:latin typeface="Verdana"/>
              <a:ea typeface="Verdana"/>
              <a:cs typeface="Calibri"/>
            </a:rPr>
            <a:t>. </a:t>
          </a:r>
          <a:r>
            <a:rPr lang="hu-HU" sz="1000" b="1" err="1">
              <a:latin typeface="Verdana"/>
              <a:ea typeface="Verdana"/>
              <a:cs typeface="Calibri"/>
            </a:rPr>
            <a:t>On</a:t>
          </a:r>
          <a:r>
            <a:rPr lang="hu-HU" sz="1000" b="1">
              <a:latin typeface="Verdana"/>
              <a:ea typeface="Verdana"/>
              <a:cs typeface="Calibri"/>
            </a:rPr>
            <a:t> </a:t>
          </a:r>
          <a:r>
            <a:rPr lang="hu-HU" sz="1000" b="1" err="1">
              <a:latin typeface="Verdana"/>
              <a:ea typeface="Verdana"/>
              <a:cs typeface="Calibri"/>
            </a:rPr>
            <a:t>regions</a:t>
          </a:r>
          <a:r>
            <a:rPr lang="hu-HU" sz="1000" b="1">
              <a:latin typeface="Verdana"/>
              <a:ea typeface="Verdana"/>
              <a:cs typeface="Calibri"/>
            </a:rPr>
            <a:t> </a:t>
          </a:r>
          <a:r>
            <a:rPr lang="hu-HU" sz="1000" b="1" err="1">
              <a:latin typeface="Verdana"/>
              <a:ea typeface="Verdana"/>
              <a:cs typeface="Calibri"/>
            </a:rPr>
            <a:t>where</a:t>
          </a:r>
          <a:r>
            <a:rPr lang="hu-HU" sz="1000" b="1">
              <a:latin typeface="Verdana"/>
              <a:ea typeface="Verdana"/>
              <a:cs typeface="Calibri"/>
            </a:rPr>
            <a:t> </a:t>
          </a:r>
          <a:r>
            <a:rPr lang="hu-HU" sz="1000" b="1" err="1">
              <a:latin typeface="Verdana"/>
              <a:ea typeface="Verdana"/>
              <a:cs typeface="Calibri"/>
            </a:rPr>
            <a:t>peace</a:t>
          </a:r>
          <a:r>
            <a:rPr lang="hu-HU" sz="1000" b="1">
              <a:latin typeface="Verdana"/>
              <a:ea typeface="Verdana"/>
              <a:cs typeface="Calibri"/>
            </a:rPr>
            <a:t> is </a:t>
          </a:r>
          <a:r>
            <a:rPr lang="hu-HU" sz="1000" b="1" err="1">
              <a:latin typeface="Verdana"/>
              <a:ea typeface="Verdana"/>
              <a:cs typeface="Calibri"/>
            </a:rPr>
            <a:t>fragile</a:t>
          </a:r>
          <a:r>
            <a:rPr lang="hu-HU" sz="1000" b="1">
              <a:latin typeface="Verdana"/>
              <a:ea typeface="Verdana"/>
              <a:cs typeface="Calibri"/>
            </a:rPr>
            <a:t>—(</a:t>
          </a:r>
          <a:r>
            <a:rPr lang="hu-HU" sz="1000" b="1" err="1">
              <a:latin typeface="Verdana"/>
              <a:ea typeface="Verdana"/>
              <a:cs typeface="Calibri"/>
            </a:rPr>
            <a:t>Africa</a:t>
          </a:r>
          <a:r>
            <a:rPr lang="hu-HU" sz="1000" b="1">
              <a:latin typeface="Verdana"/>
              <a:ea typeface="Verdana"/>
              <a:cs typeface="Calibri"/>
            </a:rPr>
            <a:t>, </a:t>
          </a:r>
          <a:r>
            <a:rPr lang="hu-HU" sz="1000" b="1" err="1">
              <a:latin typeface="Verdana"/>
              <a:ea typeface="Verdana"/>
              <a:cs typeface="Calibri"/>
            </a:rPr>
            <a:t>Asia</a:t>
          </a:r>
          <a:r>
            <a:rPr lang="hu-HU" sz="1000" b="1">
              <a:latin typeface="Verdana"/>
              <a:ea typeface="Verdana"/>
              <a:cs typeface="Calibri"/>
            </a:rPr>
            <a:t>, Latin </a:t>
          </a:r>
          <a:r>
            <a:rPr lang="hu-HU" sz="1000" b="1" err="1">
              <a:latin typeface="Verdana"/>
              <a:ea typeface="Verdana"/>
              <a:cs typeface="Calibri"/>
            </a:rPr>
            <a:t>America</a:t>
          </a:r>
          <a:r>
            <a:rPr lang="hu-HU" sz="1000" b="1">
              <a:latin typeface="Verdana"/>
              <a:ea typeface="Verdana"/>
              <a:cs typeface="Calibri"/>
            </a:rPr>
            <a:t>, </a:t>
          </a:r>
          <a:r>
            <a:rPr lang="hu-HU" sz="1000" b="1" err="1">
              <a:latin typeface="Verdana"/>
              <a:ea typeface="Verdana"/>
              <a:cs typeface="Calibri"/>
            </a:rPr>
            <a:t>Oceania</a:t>
          </a:r>
          <a:r>
            <a:rPr lang="hu-HU" sz="1000" b="1">
              <a:latin typeface="Verdana"/>
              <a:ea typeface="Verdana"/>
              <a:cs typeface="Calibri"/>
            </a:rPr>
            <a:t>) Mention </a:t>
          </a:r>
          <a:r>
            <a:rPr lang="hu-HU" sz="1000" b="1" err="1">
              <a:latin typeface="Verdana"/>
              <a:ea typeface="Verdana"/>
              <a:cs typeface="Calibri"/>
            </a:rPr>
            <a:t>the</a:t>
          </a:r>
          <a:r>
            <a:rPr lang="hu-HU" sz="1000" b="1">
              <a:latin typeface="Verdana"/>
              <a:ea typeface="Verdana"/>
              <a:cs typeface="Calibri"/>
            </a:rPr>
            <a:t> </a:t>
          </a:r>
          <a:r>
            <a:rPr lang="hu-HU" sz="1000" b="1" err="1">
              <a:latin typeface="Verdana"/>
              <a:ea typeface="Verdana"/>
              <a:cs typeface="Calibri"/>
            </a:rPr>
            <a:t>role</a:t>
          </a:r>
          <a:r>
            <a:rPr lang="hu-HU" sz="1000" b="1">
              <a:latin typeface="Verdana"/>
              <a:ea typeface="Verdana"/>
              <a:cs typeface="Calibri"/>
            </a:rPr>
            <a:t> of </a:t>
          </a:r>
          <a:r>
            <a:rPr lang="hu-HU" sz="1000" b="1" err="1">
              <a:latin typeface="Verdana"/>
              <a:ea typeface="Verdana"/>
              <a:cs typeface="Calibri"/>
            </a:rPr>
            <a:t>universities</a:t>
          </a:r>
          <a:r>
            <a:rPr lang="hu-HU" sz="1000" b="1">
              <a:latin typeface="Verdana"/>
              <a:ea typeface="Verdana"/>
              <a:cs typeface="Calibri"/>
            </a:rPr>
            <a:t>. </a:t>
          </a:r>
          <a:endParaRPr lang="hu-HU"/>
        </a:p>
      </dgm:t>
    </dgm:pt>
    <dgm:pt modelId="{F57FF290-FE6D-4EE7-8F4B-EEF39EDC2253}" type="parTrans" cxnId="{ECAF894F-9BF9-4E66-B322-02AC3377B0F6}">
      <dgm:prSet/>
      <dgm:spPr/>
    </dgm:pt>
    <dgm:pt modelId="{4CEE91D8-5CC4-44FF-9660-7038A63F641C}" type="sibTrans" cxnId="{ECAF894F-9BF9-4E66-B322-02AC3377B0F6}">
      <dgm:prSet/>
      <dgm:spPr/>
    </dgm:pt>
    <dgm:pt modelId="{384C0065-C29F-45F8-85A8-F67FE6523B59}" type="pres">
      <dgm:prSet presAssocID="{7C0003D7-DC9E-48C1-9991-973111D12885}" presName="linear" presStyleCnt="0">
        <dgm:presLayoutVars>
          <dgm:animLvl val="lvl"/>
          <dgm:resizeHandles val="exact"/>
        </dgm:presLayoutVars>
      </dgm:prSet>
      <dgm:spPr/>
    </dgm:pt>
    <dgm:pt modelId="{DD97A16C-826F-4D12-9FAF-0E54913350BD}" type="pres">
      <dgm:prSet presAssocID="{7C70E0AC-3307-4688-9D51-D1BBFE355520}" presName="parentText" presStyleLbl="node1" presStyleIdx="0" presStyleCnt="5">
        <dgm:presLayoutVars>
          <dgm:chMax val="0"/>
          <dgm:bulletEnabled val="1"/>
        </dgm:presLayoutVars>
      </dgm:prSet>
      <dgm:spPr/>
    </dgm:pt>
    <dgm:pt modelId="{77CF307D-B988-4D5C-81D6-58D38C1EF74D}" type="pres">
      <dgm:prSet presAssocID="{7C70E0AC-3307-4688-9D51-D1BBFE355520}" presName="childText" presStyleLbl="revTx" presStyleIdx="0" presStyleCnt="1">
        <dgm:presLayoutVars>
          <dgm:bulletEnabled val="1"/>
        </dgm:presLayoutVars>
      </dgm:prSet>
      <dgm:spPr/>
    </dgm:pt>
    <dgm:pt modelId="{E80A2E5C-8EFF-4198-A739-5161A144AA8F}" type="pres">
      <dgm:prSet presAssocID="{FA4A6CE0-8B09-4F1E-8A0B-3C48C11F338E}" presName="parentText" presStyleLbl="node1" presStyleIdx="1" presStyleCnt="5">
        <dgm:presLayoutVars>
          <dgm:chMax val="0"/>
          <dgm:bulletEnabled val="1"/>
        </dgm:presLayoutVars>
      </dgm:prSet>
      <dgm:spPr/>
    </dgm:pt>
    <dgm:pt modelId="{59A8DB28-3D8B-45D0-8311-2C6CA7CF0DA6}" type="pres">
      <dgm:prSet presAssocID="{A9D9EEFF-2FF8-4FD1-9188-4CE2711C53AC}" presName="spacer" presStyleCnt="0"/>
      <dgm:spPr/>
    </dgm:pt>
    <dgm:pt modelId="{630F4DF5-1104-435D-9624-20DEA036D888}" type="pres">
      <dgm:prSet presAssocID="{2AB53990-F072-4D1F-8BFD-6777447F2D09}" presName="parentText" presStyleLbl="node1" presStyleIdx="2" presStyleCnt="5">
        <dgm:presLayoutVars>
          <dgm:chMax val="0"/>
          <dgm:bulletEnabled val="1"/>
        </dgm:presLayoutVars>
      </dgm:prSet>
      <dgm:spPr/>
    </dgm:pt>
    <dgm:pt modelId="{CA81180E-06C2-4BF1-B7D2-91709ED7F9BC}" type="pres">
      <dgm:prSet presAssocID="{42C281A4-7EBA-4524-BB6D-4E0211EA976A}" presName="spacer" presStyleCnt="0"/>
      <dgm:spPr/>
    </dgm:pt>
    <dgm:pt modelId="{CCAE42E5-C76E-49AE-9020-B53C978030AB}" type="pres">
      <dgm:prSet presAssocID="{50A0B0D5-3379-4FDA-9C05-27294CDEF7CF}" presName="parentText" presStyleLbl="node1" presStyleIdx="3" presStyleCnt="5">
        <dgm:presLayoutVars>
          <dgm:chMax val="0"/>
          <dgm:bulletEnabled val="1"/>
        </dgm:presLayoutVars>
      </dgm:prSet>
      <dgm:spPr/>
    </dgm:pt>
    <dgm:pt modelId="{358F93F5-F2C8-4207-9405-02702178359D}" type="pres">
      <dgm:prSet presAssocID="{4CEE91D8-5CC4-44FF-9660-7038A63F641C}" presName="spacer" presStyleCnt="0"/>
      <dgm:spPr/>
    </dgm:pt>
    <dgm:pt modelId="{334B2A92-AD52-49CC-BE9C-D4C64EC63B4C}" type="pres">
      <dgm:prSet presAssocID="{682A3A7C-CB9C-4457-82EE-39E45420652C}" presName="parentText" presStyleLbl="node1" presStyleIdx="4" presStyleCnt="5">
        <dgm:presLayoutVars>
          <dgm:chMax val="0"/>
          <dgm:bulletEnabled val="1"/>
        </dgm:presLayoutVars>
      </dgm:prSet>
      <dgm:spPr/>
    </dgm:pt>
  </dgm:ptLst>
  <dgm:cxnLst>
    <dgm:cxn modelId="{469FB20C-B86A-4DFE-92A3-5B21C0F5D0B4}" srcId="{7C0003D7-DC9E-48C1-9991-973111D12885}" destId="{2AB53990-F072-4D1F-8BFD-6777447F2D09}" srcOrd="2" destOrd="0" parTransId="{E2E08FA1-4B11-4FF1-B2A5-1B67F785505E}" sibTransId="{42C281A4-7EBA-4524-BB6D-4E0211EA976A}"/>
    <dgm:cxn modelId="{67EF2618-CE3D-4035-A97E-FEEC2AFC866E}" type="presOf" srcId="{7C0003D7-DC9E-48C1-9991-973111D12885}" destId="{384C0065-C29F-45F8-85A8-F67FE6523B59}" srcOrd="0" destOrd="0" presId="urn:microsoft.com/office/officeart/2005/8/layout/vList2"/>
    <dgm:cxn modelId="{44F2E626-FC3C-4685-8F7B-D09D85ABB33B}" srcId="{7C70E0AC-3307-4688-9D51-D1BBFE355520}" destId="{1065755F-7619-443C-9499-C1D33308717D}" srcOrd="1" destOrd="0" parTransId="{4C864801-CA9B-4727-8BB2-E9D44F1A6D15}" sibTransId="{04544BB4-F94B-46AF-961A-2F0EED25E08D}"/>
    <dgm:cxn modelId="{972D4A4B-867A-4619-B6BF-937B8552A0B8}" type="presOf" srcId="{50A0B0D5-3379-4FDA-9C05-27294CDEF7CF}" destId="{CCAE42E5-C76E-49AE-9020-B53C978030AB}" srcOrd="0" destOrd="0" presId="urn:microsoft.com/office/officeart/2005/8/layout/vList2"/>
    <dgm:cxn modelId="{ECAF894F-9BF9-4E66-B322-02AC3377B0F6}" srcId="{7C0003D7-DC9E-48C1-9991-973111D12885}" destId="{50A0B0D5-3379-4FDA-9C05-27294CDEF7CF}" srcOrd="3" destOrd="0" parTransId="{F57FF290-FE6D-4EE7-8F4B-EEF39EDC2253}" sibTransId="{4CEE91D8-5CC4-44FF-9660-7038A63F641C}"/>
    <dgm:cxn modelId="{06527A76-778F-4B51-A673-6E97FBBD44E3}" srcId="{7C70E0AC-3307-4688-9D51-D1BBFE355520}" destId="{3880455E-E584-4854-AE90-46366D4F244C}" srcOrd="0" destOrd="0" parTransId="{0F1B92AB-25FA-4EBB-8C69-A7E21112B21C}" sibTransId="{9761663D-8916-4D2D-8B89-C163A1A8D624}"/>
    <dgm:cxn modelId="{BA47757B-D994-459F-BEB6-1E34926B9E3A}" srcId="{7C0003D7-DC9E-48C1-9991-973111D12885}" destId="{7C70E0AC-3307-4688-9D51-D1BBFE355520}" srcOrd="0" destOrd="0" parTransId="{C7BFCD89-F844-43FE-8789-F63A4CD84670}" sibTransId="{3DF7600B-C81A-45E3-93DF-19E2D38025EF}"/>
    <dgm:cxn modelId="{7E63AA89-44F2-4406-B535-5886A1B77C9C}" type="presOf" srcId="{2AB53990-F072-4D1F-8BFD-6777447F2D09}" destId="{630F4DF5-1104-435D-9624-20DEA036D888}" srcOrd="0" destOrd="0" presId="urn:microsoft.com/office/officeart/2005/8/layout/vList2"/>
    <dgm:cxn modelId="{A97D60A3-3B47-4DCF-AF5D-64ACFF354024}" type="presOf" srcId="{1065755F-7619-443C-9499-C1D33308717D}" destId="{77CF307D-B988-4D5C-81D6-58D38C1EF74D}" srcOrd="0" destOrd="1" presId="urn:microsoft.com/office/officeart/2005/8/layout/vList2"/>
    <dgm:cxn modelId="{0E9B31AA-9D1B-4A8C-AD18-4EEC4A21B69D}" type="presOf" srcId="{7C70E0AC-3307-4688-9D51-D1BBFE355520}" destId="{DD97A16C-826F-4D12-9FAF-0E54913350BD}" srcOrd="0" destOrd="0" presId="urn:microsoft.com/office/officeart/2005/8/layout/vList2"/>
    <dgm:cxn modelId="{30AFCBBC-BE84-4E22-8A00-1588B17BCBF5}" srcId="{7C0003D7-DC9E-48C1-9991-973111D12885}" destId="{682A3A7C-CB9C-4457-82EE-39E45420652C}" srcOrd="4" destOrd="0" parTransId="{BF22A8FC-75EB-4AC2-9C8C-AACF059FE934}" sibTransId="{860BCD7C-2267-4BEA-8305-A2ABF7426CC2}"/>
    <dgm:cxn modelId="{E43B29CA-50FB-491E-8D49-A53648EE096B}" type="presOf" srcId="{FA4A6CE0-8B09-4F1E-8A0B-3C48C11F338E}" destId="{E80A2E5C-8EFF-4198-A739-5161A144AA8F}" srcOrd="0" destOrd="0" presId="urn:microsoft.com/office/officeart/2005/8/layout/vList2"/>
    <dgm:cxn modelId="{8D2584D9-F9B3-4E53-9664-B1A81E366BF8}" type="presOf" srcId="{682A3A7C-CB9C-4457-82EE-39E45420652C}" destId="{334B2A92-AD52-49CC-BE9C-D4C64EC63B4C}" srcOrd="0" destOrd="0" presId="urn:microsoft.com/office/officeart/2005/8/layout/vList2"/>
    <dgm:cxn modelId="{9D669AE0-B320-4E05-A187-73C8F0BDC756}" type="presOf" srcId="{3880455E-E584-4854-AE90-46366D4F244C}" destId="{77CF307D-B988-4D5C-81D6-58D38C1EF74D}" srcOrd="0" destOrd="0" presId="urn:microsoft.com/office/officeart/2005/8/layout/vList2"/>
    <dgm:cxn modelId="{A2827BF6-7950-44D4-B980-651A6DE503D1}" srcId="{7C0003D7-DC9E-48C1-9991-973111D12885}" destId="{FA4A6CE0-8B09-4F1E-8A0B-3C48C11F338E}" srcOrd="1" destOrd="0" parTransId="{796FAE16-AE74-4DDA-949E-76E23964D046}" sibTransId="{A9D9EEFF-2FF8-4FD1-9188-4CE2711C53AC}"/>
    <dgm:cxn modelId="{831BA7F8-FE6C-4DB8-960C-6C2364D5FF7E}" type="presParOf" srcId="{384C0065-C29F-45F8-85A8-F67FE6523B59}" destId="{DD97A16C-826F-4D12-9FAF-0E54913350BD}" srcOrd="0" destOrd="0" presId="urn:microsoft.com/office/officeart/2005/8/layout/vList2"/>
    <dgm:cxn modelId="{BDDC9E24-D258-4584-B757-487E1219FD50}" type="presParOf" srcId="{384C0065-C29F-45F8-85A8-F67FE6523B59}" destId="{77CF307D-B988-4D5C-81D6-58D38C1EF74D}" srcOrd="1" destOrd="0" presId="urn:microsoft.com/office/officeart/2005/8/layout/vList2"/>
    <dgm:cxn modelId="{4759F367-FB42-4A5A-B1BE-909BDF32AE28}" type="presParOf" srcId="{384C0065-C29F-45F8-85A8-F67FE6523B59}" destId="{E80A2E5C-8EFF-4198-A739-5161A144AA8F}" srcOrd="2" destOrd="0" presId="urn:microsoft.com/office/officeart/2005/8/layout/vList2"/>
    <dgm:cxn modelId="{BF40BD69-1B0E-425E-8375-0CD26B5C87F0}" type="presParOf" srcId="{384C0065-C29F-45F8-85A8-F67FE6523B59}" destId="{59A8DB28-3D8B-45D0-8311-2C6CA7CF0DA6}" srcOrd="3" destOrd="0" presId="urn:microsoft.com/office/officeart/2005/8/layout/vList2"/>
    <dgm:cxn modelId="{F11EFC0D-EE4B-43AC-8C76-32D49F783DF3}" type="presParOf" srcId="{384C0065-C29F-45F8-85A8-F67FE6523B59}" destId="{630F4DF5-1104-435D-9624-20DEA036D888}" srcOrd="4" destOrd="0" presId="urn:microsoft.com/office/officeart/2005/8/layout/vList2"/>
    <dgm:cxn modelId="{F68E40FB-F584-4AEB-8B8D-D6A4FBA462A3}" type="presParOf" srcId="{384C0065-C29F-45F8-85A8-F67FE6523B59}" destId="{CA81180E-06C2-4BF1-B7D2-91709ED7F9BC}" srcOrd="5" destOrd="0" presId="urn:microsoft.com/office/officeart/2005/8/layout/vList2"/>
    <dgm:cxn modelId="{812B0D55-4E37-4304-BF5E-50F405AB15D3}" type="presParOf" srcId="{384C0065-C29F-45F8-85A8-F67FE6523B59}" destId="{CCAE42E5-C76E-49AE-9020-B53C978030AB}" srcOrd="6" destOrd="0" presId="urn:microsoft.com/office/officeart/2005/8/layout/vList2"/>
    <dgm:cxn modelId="{43281C4B-BE60-4CEF-A61F-8565E5B46407}" type="presParOf" srcId="{384C0065-C29F-45F8-85A8-F67FE6523B59}" destId="{358F93F5-F2C8-4207-9405-02702178359D}" srcOrd="7" destOrd="0" presId="urn:microsoft.com/office/officeart/2005/8/layout/vList2"/>
    <dgm:cxn modelId="{BF8DE856-C6AD-45E6-9021-522580502269}" type="presParOf" srcId="{384C0065-C29F-45F8-85A8-F67FE6523B59}" destId="{334B2A92-AD52-49CC-BE9C-D4C64EC63B4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350B63-D8DE-46A7-ACF0-642354FB0F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CFFAEF2-466A-48F6-BCC5-D2E3DCB73D49}">
      <dgm:prSet custT="1"/>
      <dgm:spPr/>
      <dgm:t>
        <a:bodyPr/>
        <a:lstStyle/>
        <a:p>
          <a:pPr algn="l">
            <a:lnSpc>
              <a:spcPct val="90000"/>
            </a:lnSpc>
          </a:pPr>
          <a:r>
            <a:rPr lang="hu-HU" sz="2000" b="1">
              <a:solidFill>
                <a:srgbClr val="FFFFFF"/>
              </a:solidFill>
              <a:latin typeface="Arial" panose="020B0604020202020204"/>
              <a:ea typeface="+mn-ea"/>
              <a:cs typeface="+mn-cs"/>
            </a:rPr>
            <a:t>"</a:t>
          </a:r>
          <a:r>
            <a:rPr lang="hu-HU" sz="2000" b="1" err="1">
              <a:solidFill>
                <a:srgbClr val="FFFFFF"/>
              </a:solidFill>
              <a:ea typeface="+mn-ea"/>
              <a:cs typeface="+mn-cs"/>
            </a:rPr>
            <a:t>Promotion</a:t>
          </a:r>
          <a:r>
            <a:rPr lang="hu-HU" sz="2000" b="1">
              <a:solidFill>
                <a:srgbClr val="FFFFFF"/>
              </a:solidFill>
              <a:ea typeface="+mn-ea"/>
              <a:cs typeface="+mn-cs"/>
            </a:rPr>
            <a:t> of </a:t>
          </a:r>
          <a:r>
            <a:rPr lang="hu-HU" sz="2000" b="1" err="1">
              <a:solidFill>
                <a:srgbClr val="FFFFFF"/>
              </a:solidFill>
              <a:ea typeface="+mn-ea"/>
              <a:cs typeface="+mn-cs"/>
            </a:rPr>
            <a:t>peace</a:t>
          </a:r>
          <a:r>
            <a:rPr lang="hu-HU" sz="2000" b="1">
              <a:solidFill>
                <a:srgbClr val="FFFFFF"/>
              </a:solidFill>
              <a:ea typeface="+mn-ea"/>
              <a:cs typeface="+mn-cs"/>
            </a:rPr>
            <a:t> </a:t>
          </a:r>
          <a:r>
            <a:rPr lang="hu-HU" sz="2000" b="1" err="1">
              <a:solidFill>
                <a:srgbClr val="FFFFFF"/>
              </a:solidFill>
              <a:ea typeface="+mn-ea"/>
              <a:cs typeface="+mn-cs"/>
            </a:rPr>
            <a:t>as</a:t>
          </a:r>
          <a:r>
            <a:rPr lang="hu-HU" sz="2000" b="1">
              <a:solidFill>
                <a:srgbClr val="FFFFFF"/>
              </a:solidFill>
              <a:ea typeface="+mn-ea"/>
              <a:cs typeface="+mn-cs"/>
            </a:rPr>
            <a:t> </a:t>
          </a:r>
          <a:r>
            <a:rPr lang="hu-HU" sz="2000" b="1" err="1">
              <a:solidFill>
                <a:srgbClr val="FFFFFF"/>
              </a:solidFill>
              <a:ea typeface="+mn-ea"/>
              <a:cs typeface="+mn-cs"/>
            </a:rPr>
            <a:t>intrinsic</a:t>
          </a:r>
          <a:r>
            <a:rPr lang="hu-HU" sz="2000" b="1">
              <a:solidFill>
                <a:srgbClr val="FFFFFF"/>
              </a:solidFill>
              <a:ea typeface="+mn-ea"/>
              <a:cs typeface="+mn-cs"/>
            </a:rPr>
            <a:t> </a:t>
          </a:r>
          <a:r>
            <a:rPr lang="hu-HU" sz="2000" b="1" err="1">
              <a:solidFill>
                <a:srgbClr val="FFFFFF"/>
              </a:solidFill>
              <a:ea typeface="+mn-ea"/>
              <a:cs typeface="+mn-cs"/>
            </a:rPr>
            <a:t>to</a:t>
          </a:r>
          <a:r>
            <a:rPr lang="hu-HU" sz="2000" b="1">
              <a:solidFill>
                <a:srgbClr val="FFFFFF"/>
              </a:solidFill>
              <a:ea typeface="+mn-ea"/>
              <a:cs typeface="+mn-cs"/>
            </a:rPr>
            <a:t> </a:t>
          </a:r>
          <a:r>
            <a:rPr lang="hu-HU" sz="2000" b="1" err="1">
              <a:solidFill>
                <a:srgbClr val="FFFFFF"/>
              </a:solidFill>
              <a:ea typeface="+mn-ea"/>
              <a:cs typeface="+mn-cs"/>
            </a:rPr>
            <a:t>the</a:t>
          </a:r>
          <a:r>
            <a:rPr lang="hu-HU" sz="2000" b="1">
              <a:solidFill>
                <a:srgbClr val="FFFFFF"/>
              </a:solidFill>
              <a:ea typeface="+mn-ea"/>
              <a:cs typeface="+mn-cs"/>
            </a:rPr>
            <a:t> </a:t>
          </a:r>
          <a:r>
            <a:rPr lang="hu-HU" sz="2000" b="1" err="1">
              <a:solidFill>
                <a:srgbClr val="FFFFFF"/>
              </a:solidFill>
              <a:ea typeface="+mn-ea"/>
              <a:cs typeface="+mn-cs"/>
            </a:rPr>
            <a:t>mission</a:t>
          </a:r>
          <a:r>
            <a:rPr lang="hu-HU" sz="2000" b="1">
              <a:solidFill>
                <a:srgbClr val="FFFFFF"/>
              </a:solidFill>
              <a:ea typeface="+mn-ea"/>
              <a:cs typeface="+mn-cs"/>
            </a:rPr>
            <a:t> of </a:t>
          </a:r>
          <a:r>
            <a:rPr lang="hu-HU" sz="2000" b="1" err="1">
              <a:solidFill>
                <a:srgbClr val="FFFFFF"/>
              </a:solidFill>
              <a:ea typeface="+mn-ea"/>
              <a:cs typeface="+mn-cs"/>
            </a:rPr>
            <a:t>ecclesiastical</a:t>
          </a:r>
          <a:r>
            <a:rPr lang="hu-HU" sz="2000" b="1">
              <a:solidFill>
                <a:srgbClr val="FFFFFF"/>
              </a:solidFill>
              <a:ea typeface="+mn-ea"/>
              <a:cs typeface="+mn-cs"/>
            </a:rPr>
            <a:t> </a:t>
          </a:r>
          <a:r>
            <a:rPr lang="hu-HU" sz="2000" b="1" err="1">
              <a:solidFill>
                <a:srgbClr val="FFFFFF"/>
              </a:solidFill>
              <a:ea typeface="+mn-ea"/>
              <a:cs typeface="+mn-cs"/>
            </a:rPr>
            <a:t>institutions</a:t>
          </a:r>
          <a:r>
            <a:rPr lang="hu-HU" sz="2000" b="1">
              <a:solidFill>
                <a:srgbClr val="FFFFFF"/>
              </a:solidFill>
              <a:ea typeface="+mn-ea"/>
              <a:cs typeface="+mn-cs"/>
            </a:rPr>
            <a:t> of </a:t>
          </a:r>
          <a:r>
            <a:rPr lang="hu-HU" sz="2000" b="1" err="1">
              <a:solidFill>
                <a:srgbClr val="FFFFFF"/>
              </a:solidFill>
              <a:ea typeface="+mn-ea"/>
              <a:cs typeface="+mn-cs"/>
            </a:rPr>
            <a:t>higher</a:t>
          </a:r>
          <a:r>
            <a:rPr lang="hu-HU" sz="2000" b="1">
              <a:solidFill>
                <a:srgbClr val="FFFFFF"/>
              </a:solidFill>
              <a:ea typeface="+mn-ea"/>
              <a:cs typeface="+mn-cs"/>
            </a:rPr>
            <a:t> </a:t>
          </a:r>
          <a:r>
            <a:rPr lang="hu-HU" sz="2000" b="1" err="1">
              <a:solidFill>
                <a:srgbClr val="FFFFFF"/>
              </a:solidFill>
              <a:ea typeface="+mn-ea"/>
              <a:cs typeface="+mn-cs"/>
            </a:rPr>
            <a:t>education</a:t>
          </a:r>
          <a:r>
            <a:rPr lang="hu-HU" sz="2000" b="1">
              <a:solidFill>
                <a:srgbClr val="FFFFFF"/>
              </a:solidFill>
              <a:ea typeface="+mn-ea"/>
              <a:cs typeface="+mn-cs"/>
            </a:rPr>
            <a:t> (</a:t>
          </a:r>
          <a:r>
            <a:rPr lang="hu-HU" sz="2000" b="1" err="1">
              <a:solidFill>
                <a:srgbClr val="FFFFFF"/>
              </a:solidFill>
              <a:ea typeface="+mn-ea"/>
              <a:cs typeface="+mn-cs"/>
            </a:rPr>
            <a:t>nn</a:t>
          </a:r>
          <a:r>
            <a:rPr lang="hu-HU" sz="2000" b="1">
              <a:solidFill>
                <a:srgbClr val="FFFFFF"/>
              </a:solidFill>
              <a:ea typeface="+mn-ea"/>
              <a:cs typeface="+mn-cs"/>
            </a:rPr>
            <a:t>. 32–33).</a:t>
          </a:r>
          <a:endParaRPr lang="en-US" sz="2000">
            <a:solidFill>
              <a:srgbClr val="FFFFFF"/>
            </a:solidFill>
            <a:ea typeface="+mn-ea"/>
            <a:cs typeface="+mn-cs"/>
          </a:endParaRPr>
        </a:p>
      </dgm:t>
    </dgm:pt>
    <dgm:pt modelId="{D0FD573C-DAA4-4DCA-8BB9-402AE375A5E8}" type="parTrans" cxnId="{305771F6-DC76-4968-B1C3-DE7BC0FD0AFB}">
      <dgm:prSet/>
      <dgm:spPr/>
      <dgm:t>
        <a:bodyPr/>
        <a:lstStyle/>
        <a:p>
          <a:endParaRPr lang="en-US"/>
        </a:p>
      </dgm:t>
    </dgm:pt>
    <dgm:pt modelId="{C88BD0B6-00AD-455F-B539-6EC2100803D3}" type="sibTrans" cxnId="{305771F6-DC76-4968-B1C3-DE7BC0FD0AFB}">
      <dgm:prSet/>
      <dgm:spPr/>
      <dgm:t>
        <a:bodyPr/>
        <a:lstStyle/>
        <a:p>
          <a:endParaRPr lang="en-US"/>
        </a:p>
      </dgm:t>
    </dgm:pt>
    <dgm:pt modelId="{C9F6DAAE-3DE8-4394-88BA-B934DA6984B8}">
      <dgm:prSet custT="1"/>
      <dgm:spPr/>
      <dgm:t>
        <a:bodyPr/>
        <a:lstStyle/>
        <a:p>
          <a:pPr algn="l">
            <a:lnSpc>
              <a:spcPct val="90000"/>
            </a:lnSpc>
          </a:pPr>
          <a:r>
            <a:rPr lang="hu-HU" sz="2400" b="1" err="1">
              <a:solidFill>
                <a:srgbClr val="FFFFFF"/>
              </a:solidFill>
              <a:ea typeface="+mn-ea"/>
              <a:cs typeface="+mn-cs"/>
            </a:rPr>
            <a:t>Complex</a:t>
          </a:r>
          <a:r>
            <a:rPr lang="hu-HU" sz="2400" b="1">
              <a:solidFill>
                <a:srgbClr val="FFFFFF"/>
              </a:solidFill>
              <a:ea typeface="+mn-ea"/>
              <a:cs typeface="+mn-cs"/>
            </a:rPr>
            <a:t> human, </a:t>
          </a:r>
          <a:r>
            <a:rPr lang="hu-HU" sz="2400" b="1" err="1">
              <a:solidFill>
                <a:srgbClr val="FFFFFF"/>
              </a:solidFill>
              <a:ea typeface="+mn-ea"/>
              <a:cs typeface="+mn-cs"/>
            </a:rPr>
            <a:t>social</a:t>
          </a:r>
          <a:r>
            <a:rPr lang="hu-HU" sz="2400" b="1">
              <a:solidFill>
                <a:srgbClr val="FFFFFF"/>
              </a:solidFill>
              <a:ea typeface="+mn-ea"/>
              <a:cs typeface="+mn-cs"/>
            </a:rPr>
            <a:t>, </a:t>
          </a:r>
          <a:r>
            <a:rPr lang="hu-HU" sz="2400" b="1" err="1">
              <a:solidFill>
                <a:srgbClr val="FFFFFF"/>
              </a:solidFill>
              <a:ea typeface="+mn-ea"/>
              <a:cs typeface="+mn-cs"/>
            </a:rPr>
            <a:t>natural</a:t>
          </a:r>
          <a:r>
            <a:rPr lang="hu-HU" sz="2400" b="1">
              <a:solidFill>
                <a:srgbClr val="FFFFFF"/>
              </a:solidFill>
              <a:ea typeface="+mn-ea"/>
              <a:cs typeface="+mn-cs"/>
            </a:rPr>
            <a:t>, and </a:t>
          </a:r>
          <a:r>
            <a:rPr lang="hu-HU" sz="2400" b="1" err="1">
              <a:solidFill>
                <a:srgbClr val="FFFFFF"/>
              </a:solidFill>
              <a:ea typeface="+mn-ea"/>
              <a:cs typeface="+mn-cs"/>
            </a:rPr>
            <a:t>environmental</a:t>
          </a:r>
          <a:r>
            <a:rPr lang="hu-HU" sz="2400" b="1">
              <a:solidFill>
                <a:srgbClr val="FFFFFF"/>
              </a:solidFill>
              <a:ea typeface="+mn-ea"/>
              <a:cs typeface="+mn-cs"/>
            </a:rPr>
            <a:t> </a:t>
          </a:r>
          <a:r>
            <a:rPr lang="hu-HU" sz="2400" b="1" err="1">
              <a:solidFill>
                <a:srgbClr val="FFFFFF"/>
              </a:solidFill>
              <a:ea typeface="+mn-ea"/>
              <a:cs typeface="+mn-cs"/>
            </a:rPr>
            <a:t>challenges</a:t>
          </a:r>
          <a:r>
            <a:rPr lang="hu-HU" sz="2400" b="1">
              <a:solidFill>
                <a:srgbClr val="FFFFFF"/>
              </a:solidFill>
              <a:ea typeface="+mn-ea"/>
              <a:cs typeface="+mn-cs"/>
            </a:rPr>
            <a:t> (</a:t>
          </a:r>
          <a:r>
            <a:rPr lang="hu-HU" sz="2400" b="1" err="1">
              <a:solidFill>
                <a:srgbClr val="FFFFFF"/>
              </a:solidFill>
              <a:ea typeface="+mn-ea"/>
              <a:cs typeface="+mn-cs"/>
            </a:rPr>
            <a:t>n.</a:t>
          </a:r>
          <a:r>
            <a:rPr lang="hu-HU" sz="2400" b="1">
              <a:solidFill>
                <a:srgbClr val="FFFFFF"/>
              </a:solidFill>
              <a:ea typeface="+mn-ea"/>
              <a:cs typeface="+mn-cs"/>
            </a:rPr>
            <a:t> 22). </a:t>
          </a:r>
          <a:endParaRPr lang="en-US" sz="2400">
            <a:solidFill>
              <a:srgbClr val="FFFFFF"/>
            </a:solidFill>
            <a:ea typeface="+mn-ea"/>
            <a:cs typeface="+mn-cs"/>
          </a:endParaRPr>
        </a:p>
      </dgm:t>
    </dgm:pt>
    <dgm:pt modelId="{D47311C2-DB4E-4EAB-98B7-9C91600298F8}" type="parTrans" cxnId="{1D12974C-5346-4FA4-BD03-4760C2B118F3}">
      <dgm:prSet/>
      <dgm:spPr/>
      <dgm:t>
        <a:bodyPr/>
        <a:lstStyle/>
        <a:p>
          <a:endParaRPr lang="en-US"/>
        </a:p>
      </dgm:t>
    </dgm:pt>
    <dgm:pt modelId="{AA75F9CA-51B2-4AB0-B0CD-D8EFE39C6038}" type="sibTrans" cxnId="{1D12974C-5346-4FA4-BD03-4760C2B118F3}">
      <dgm:prSet/>
      <dgm:spPr/>
      <dgm:t>
        <a:bodyPr/>
        <a:lstStyle/>
        <a:p>
          <a:endParaRPr lang="en-US"/>
        </a:p>
      </dgm:t>
    </dgm:pt>
    <dgm:pt modelId="{DE984486-47B8-4033-8B7E-FF2C2C22BAA5}">
      <dgm:prSet custT="1"/>
      <dgm:spPr/>
      <dgm:t>
        <a:bodyPr/>
        <a:lstStyle/>
        <a:p>
          <a:pPr algn="l">
            <a:lnSpc>
              <a:spcPct val="90000"/>
            </a:lnSpc>
          </a:pPr>
          <a:r>
            <a:rPr lang="hu-HU" sz="2400" b="1">
              <a:solidFill>
                <a:srgbClr val="FFFFFF"/>
              </a:solidFill>
              <a:ea typeface="+mn-ea"/>
              <a:cs typeface="+mn-cs"/>
            </a:rPr>
            <a:t>Ex. </a:t>
          </a:r>
          <a:r>
            <a:rPr lang="hu-HU" sz="2400" b="1" err="1">
              <a:solidFill>
                <a:srgbClr val="FFFFFF"/>
              </a:solidFill>
              <a:ea typeface="+mn-ea"/>
              <a:cs typeface="+mn-cs"/>
            </a:rPr>
            <a:t>Cord</a:t>
          </a:r>
          <a:r>
            <a:rPr lang="hu-HU" sz="2400" b="1">
              <a:solidFill>
                <a:srgbClr val="FFFFFF"/>
              </a:solidFill>
              <a:ea typeface="+mn-ea"/>
              <a:cs typeface="+mn-cs"/>
            </a:rPr>
            <a:t>. </a:t>
          </a:r>
          <a:r>
            <a:rPr lang="hu-HU" sz="2400" b="1" err="1">
              <a:solidFill>
                <a:srgbClr val="FFFFFF"/>
              </a:solidFill>
              <a:ea typeface="+mn-ea"/>
              <a:cs typeface="+mn-cs"/>
            </a:rPr>
            <a:t>Eccl</a:t>
          </a:r>
          <a:r>
            <a:rPr lang="hu-HU" sz="2400" b="1">
              <a:solidFill>
                <a:srgbClr val="FFFFFF"/>
              </a:solidFill>
              <a:ea typeface="+mn-ea"/>
              <a:cs typeface="+mn-cs"/>
            </a:rPr>
            <a:t>.</a:t>
          </a:r>
          <a:endParaRPr lang="en-US" sz="6000">
            <a:solidFill>
              <a:srgbClr val="FFFFFF"/>
            </a:solidFill>
            <a:ea typeface="+mn-ea"/>
            <a:cs typeface="+mn-cs"/>
          </a:endParaRPr>
        </a:p>
      </dgm:t>
    </dgm:pt>
    <dgm:pt modelId="{1D91920A-985E-4F83-911C-6C362DD0D1C0}" type="parTrans" cxnId="{E7B0939F-D065-4465-85D6-B4BABDD605C7}">
      <dgm:prSet/>
      <dgm:spPr/>
      <dgm:t>
        <a:bodyPr/>
        <a:lstStyle/>
        <a:p>
          <a:endParaRPr lang="en-US"/>
        </a:p>
      </dgm:t>
    </dgm:pt>
    <dgm:pt modelId="{44DFEDD3-95BD-427A-9208-C3181DB7D67A}" type="sibTrans" cxnId="{E7B0939F-D065-4465-85D6-B4BABDD605C7}">
      <dgm:prSet/>
      <dgm:spPr/>
      <dgm:t>
        <a:bodyPr/>
        <a:lstStyle/>
        <a:p>
          <a:endParaRPr lang="en-US"/>
        </a:p>
      </dgm:t>
    </dgm:pt>
    <dgm:pt modelId="{768BAD24-5CB3-45F1-BB83-B79D09F9D3EF}" type="pres">
      <dgm:prSet presAssocID="{11350B63-D8DE-46A7-ACF0-642354FB0F32}" presName="linear" presStyleCnt="0">
        <dgm:presLayoutVars>
          <dgm:animLvl val="lvl"/>
          <dgm:resizeHandles val="exact"/>
        </dgm:presLayoutVars>
      </dgm:prSet>
      <dgm:spPr/>
    </dgm:pt>
    <dgm:pt modelId="{3DA6C845-D55D-4D01-A593-F913A38A8C95}" type="pres">
      <dgm:prSet presAssocID="{CCFFAEF2-466A-48F6-BCC5-D2E3DCB73D49}" presName="parentText" presStyleLbl="node1" presStyleIdx="0" presStyleCnt="3">
        <dgm:presLayoutVars>
          <dgm:chMax val="0"/>
          <dgm:bulletEnabled val="1"/>
        </dgm:presLayoutVars>
      </dgm:prSet>
      <dgm:spPr/>
    </dgm:pt>
    <dgm:pt modelId="{567761D8-935D-44D2-B519-FAAA1C3A0748}" type="pres">
      <dgm:prSet presAssocID="{C88BD0B6-00AD-455F-B539-6EC2100803D3}" presName="spacer" presStyleCnt="0"/>
      <dgm:spPr/>
    </dgm:pt>
    <dgm:pt modelId="{861F2A7D-7226-4D1A-99B3-7BC4FBEFB81E}" type="pres">
      <dgm:prSet presAssocID="{C9F6DAAE-3DE8-4394-88BA-B934DA6984B8}" presName="parentText" presStyleLbl="node1" presStyleIdx="1" presStyleCnt="3">
        <dgm:presLayoutVars>
          <dgm:chMax val="0"/>
          <dgm:bulletEnabled val="1"/>
        </dgm:presLayoutVars>
      </dgm:prSet>
      <dgm:spPr/>
    </dgm:pt>
    <dgm:pt modelId="{35CB9773-8138-4C99-9680-241B0CE2EC7E}" type="pres">
      <dgm:prSet presAssocID="{AA75F9CA-51B2-4AB0-B0CD-D8EFE39C6038}" presName="spacer" presStyleCnt="0"/>
      <dgm:spPr/>
    </dgm:pt>
    <dgm:pt modelId="{F7A82317-4E1B-4E5F-86D3-7A39B3B3AB9C}" type="pres">
      <dgm:prSet presAssocID="{DE984486-47B8-4033-8B7E-FF2C2C22BAA5}" presName="parentText" presStyleLbl="node1" presStyleIdx="2" presStyleCnt="3">
        <dgm:presLayoutVars>
          <dgm:chMax val="0"/>
          <dgm:bulletEnabled val="1"/>
        </dgm:presLayoutVars>
      </dgm:prSet>
      <dgm:spPr/>
    </dgm:pt>
  </dgm:ptLst>
  <dgm:cxnLst>
    <dgm:cxn modelId="{66F44D05-8D37-42C5-AECD-F6AE20B1EE74}" type="presOf" srcId="{CCFFAEF2-466A-48F6-BCC5-D2E3DCB73D49}" destId="{3DA6C845-D55D-4D01-A593-F913A38A8C95}" srcOrd="0" destOrd="0" presId="urn:microsoft.com/office/officeart/2005/8/layout/vList2"/>
    <dgm:cxn modelId="{8DCEB411-EAA8-442E-9CAD-978E6537D814}" type="presOf" srcId="{11350B63-D8DE-46A7-ACF0-642354FB0F32}" destId="{768BAD24-5CB3-45F1-BB83-B79D09F9D3EF}" srcOrd="0" destOrd="0" presId="urn:microsoft.com/office/officeart/2005/8/layout/vList2"/>
    <dgm:cxn modelId="{D1AA5430-CFBB-44F8-BA16-E59253783E67}" type="presOf" srcId="{C9F6DAAE-3DE8-4394-88BA-B934DA6984B8}" destId="{861F2A7D-7226-4D1A-99B3-7BC4FBEFB81E}" srcOrd="0" destOrd="0" presId="urn:microsoft.com/office/officeart/2005/8/layout/vList2"/>
    <dgm:cxn modelId="{54B69238-889C-47D2-A902-52E71772F817}" type="presOf" srcId="{DE984486-47B8-4033-8B7E-FF2C2C22BAA5}" destId="{F7A82317-4E1B-4E5F-86D3-7A39B3B3AB9C}" srcOrd="0" destOrd="0" presId="urn:microsoft.com/office/officeart/2005/8/layout/vList2"/>
    <dgm:cxn modelId="{1D12974C-5346-4FA4-BD03-4760C2B118F3}" srcId="{11350B63-D8DE-46A7-ACF0-642354FB0F32}" destId="{C9F6DAAE-3DE8-4394-88BA-B934DA6984B8}" srcOrd="1" destOrd="0" parTransId="{D47311C2-DB4E-4EAB-98B7-9C91600298F8}" sibTransId="{AA75F9CA-51B2-4AB0-B0CD-D8EFE39C6038}"/>
    <dgm:cxn modelId="{E7B0939F-D065-4465-85D6-B4BABDD605C7}" srcId="{11350B63-D8DE-46A7-ACF0-642354FB0F32}" destId="{DE984486-47B8-4033-8B7E-FF2C2C22BAA5}" srcOrd="2" destOrd="0" parTransId="{1D91920A-985E-4F83-911C-6C362DD0D1C0}" sibTransId="{44DFEDD3-95BD-427A-9208-C3181DB7D67A}"/>
    <dgm:cxn modelId="{305771F6-DC76-4968-B1C3-DE7BC0FD0AFB}" srcId="{11350B63-D8DE-46A7-ACF0-642354FB0F32}" destId="{CCFFAEF2-466A-48F6-BCC5-D2E3DCB73D49}" srcOrd="0" destOrd="0" parTransId="{D0FD573C-DAA4-4DCA-8BB9-402AE375A5E8}" sibTransId="{C88BD0B6-00AD-455F-B539-6EC2100803D3}"/>
    <dgm:cxn modelId="{26A00482-35F3-456E-B9C3-F08D17B79F56}" type="presParOf" srcId="{768BAD24-5CB3-45F1-BB83-B79D09F9D3EF}" destId="{3DA6C845-D55D-4D01-A593-F913A38A8C95}" srcOrd="0" destOrd="0" presId="urn:microsoft.com/office/officeart/2005/8/layout/vList2"/>
    <dgm:cxn modelId="{2724AB7F-D933-437E-A00F-C5D8D5325EF1}" type="presParOf" srcId="{768BAD24-5CB3-45F1-BB83-B79D09F9D3EF}" destId="{567761D8-935D-44D2-B519-FAAA1C3A0748}" srcOrd="1" destOrd="0" presId="urn:microsoft.com/office/officeart/2005/8/layout/vList2"/>
    <dgm:cxn modelId="{D8DB55E2-D14D-4278-8DAE-134B1087E9DE}" type="presParOf" srcId="{768BAD24-5CB3-45F1-BB83-B79D09F9D3EF}" destId="{861F2A7D-7226-4D1A-99B3-7BC4FBEFB81E}" srcOrd="2" destOrd="0" presId="urn:microsoft.com/office/officeart/2005/8/layout/vList2"/>
    <dgm:cxn modelId="{AE1ED773-4F13-4C45-A404-B424E0AC34BE}" type="presParOf" srcId="{768BAD24-5CB3-45F1-BB83-B79D09F9D3EF}" destId="{35CB9773-8138-4C99-9680-241B0CE2EC7E}" srcOrd="3" destOrd="0" presId="urn:microsoft.com/office/officeart/2005/8/layout/vList2"/>
    <dgm:cxn modelId="{A6F0136C-4E4E-414C-92D3-0FF0B5546C49}" type="presParOf" srcId="{768BAD24-5CB3-45F1-BB83-B79D09F9D3EF}" destId="{F7A82317-4E1B-4E5F-86D3-7A39B3B3AB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7EA987-E14B-4066-BCC7-24A78B26FA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362E8E-7205-4EA9-B703-AB6D805AA811}">
      <dgm:prSet/>
      <dgm:spPr/>
      <dgm:t>
        <a:bodyPr/>
        <a:lstStyle/>
        <a:p>
          <a:pPr rtl="0"/>
          <a:r>
            <a:rPr lang="hu-HU" sz="1100" b="0" err="1">
              <a:latin typeface="Calibri"/>
              <a:ea typeface="Calibri"/>
              <a:cs typeface="Calibri"/>
            </a:rPr>
            <a:t>Congregation</a:t>
          </a:r>
          <a:r>
            <a:rPr lang="hu-HU" sz="1100" b="0">
              <a:latin typeface="Calibri"/>
              <a:ea typeface="Calibri"/>
              <a:cs typeface="Calibri"/>
            </a:rPr>
            <a:t> </a:t>
          </a:r>
          <a:r>
            <a:rPr lang="hu-HU" sz="1100" b="0" err="1">
              <a:latin typeface="Calibri"/>
              <a:ea typeface="Calibri"/>
              <a:cs typeface="Calibri"/>
            </a:rPr>
            <a:t>for</a:t>
          </a:r>
          <a:r>
            <a:rPr lang="hu-HU" sz="1100" b="0">
              <a:latin typeface="Calibri"/>
              <a:ea typeface="Calibri"/>
              <a:cs typeface="Calibri"/>
            </a:rPr>
            <a:t> </a:t>
          </a:r>
          <a:r>
            <a:rPr lang="hu-HU" sz="1100" b="0" err="1">
              <a:latin typeface="Calibri"/>
              <a:ea typeface="Calibri"/>
              <a:cs typeface="Calibri"/>
            </a:rPr>
            <a:t>Catholic</a:t>
          </a:r>
          <a:r>
            <a:rPr lang="hu-HU" sz="1100" b="0">
              <a:latin typeface="Calibri"/>
              <a:ea typeface="Calibri"/>
              <a:cs typeface="Calibri"/>
            </a:rPr>
            <a:t> </a:t>
          </a:r>
          <a:r>
            <a:rPr lang="hu-HU" sz="1100" b="0" err="1">
              <a:latin typeface="Calibri"/>
              <a:ea typeface="Calibri"/>
              <a:cs typeface="Calibri"/>
            </a:rPr>
            <a:t>Education’s</a:t>
          </a:r>
          <a:r>
            <a:rPr lang="hu-HU" sz="1100" b="0">
              <a:latin typeface="Calibri"/>
              <a:ea typeface="Calibri"/>
              <a:cs typeface="Calibri"/>
            </a:rPr>
            <a:t> </a:t>
          </a:r>
          <a:r>
            <a:rPr lang="hu-HU" sz="1100" b="0" err="1">
              <a:latin typeface="Calibri"/>
              <a:ea typeface="Calibri"/>
              <a:cs typeface="Calibri"/>
            </a:rPr>
            <a:t>document</a:t>
          </a:r>
          <a:r>
            <a:rPr lang="hu-HU" sz="1100" b="0">
              <a:latin typeface="Calibri"/>
              <a:ea typeface="Calibri"/>
              <a:cs typeface="Calibri"/>
            </a:rPr>
            <a:t> </a:t>
          </a:r>
          <a:r>
            <a:rPr lang="hu-HU" sz="1100" b="0" err="1">
              <a:latin typeface="Calibri"/>
              <a:ea typeface="Calibri"/>
              <a:cs typeface="Calibri"/>
            </a:rPr>
            <a:t>issued</a:t>
          </a:r>
          <a:r>
            <a:rPr lang="hu-HU" sz="1100" b="0">
              <a:latin typeface="Calibri"/>
              <a:ea typeface="Calibri"/>
              <a:cs typeface="Calibri"/>
            </a:rPr>
            <a:t> </a:t>
          </a:r>
          <a:r>
            <a:rPr lang="hu-HU" sz="1100" b="0" err="1">
              <a:latin typeface="Calibri"/>
              <a:ea typeface="Calibri"/>
              <a:cs typeface="Calibri"/>
            </a:rPr>
            <a:t>on</a:t>
          </a:r>
          <a:r>
            <a:rPr lang="hu-HU" sz="1100" b="0">
              <a:latin typeface="Calibri"/>
              <a:ea typeface="Calibri"/>
              <a:cs typeface="Calibri"/>
            </a:rPr>
            <a:t> </a:t>
          </a:r>
          <a:r>
            <a:rPr lang="hu-HU" sz="1100" b="0" err="1">
              <a:latin typeface="Calibri"/>
              <a:ea typeface="Calibri"/>
              <a:cs typeface="Calibri"/>
            </a:rPr>
            <a:t>the</a:t>
          </a:r>
          <a:r>
            <a:rPr lang="hu-HU" sz="1100" b="0">
              <a:latin typeface="Calibri"/>
              <a:ea typeface="Calibri"/>
              <a:cs typeface="Calibri"/>
            </a:rPr>
            <a:t> </a:t>
          </a:r>
          <a:r>
            <a:rPr lang="hu-HU" sz="1100" b="0" err="1">
              <a:latin typeface="Calibri"/>
              <a:ea typeface="Calibri"/>
              <a:cs typeface="Calibri"/>
            </a:rPr>
            <a:t>fiftieth</a:t>
          </a:r>
          <a:r>
            <a:rPr lang="hu-HU" sz="1100" b="0">
              <a:latin typeface="Calibri"/>
              <a:ea typeface="Calibri"/>
              <a:cs typeface="Calibri"/>
            </a:rPr>
            <a:t> </a:t>
          </a:r>
          <a:r>
            <a:rPr lang="hu-HU" sz="1100" b="0" err="1">
              <a:latin typeface="Calibri"/>
              <a:ea typeface="Calibri"/>
              <a:cs typeface="Calibri"/>
            </a:rPr>
            <a:t>anniversary</a:t>
          </a:r>
          <a:r>
            <a:rPr lang="hu-HU" sz="1100" b="0">
              <a:latin typeface="Calibri"/>
              <a:ea typeface="Calibri"/>
              <a:cs typeface="Calibri"/>
            </a:rPr>
            <a:t> of </a:t>
          </a:r>
          <a:r>
            <a:rPr lang="hu-HU" sz="1100" b="0" err="1">
              <a:latin typeface="Calibri"/>
              <a:ea typeface="Calibri"/>
              <a:cs typeface="Calibri"/>
            </a:rPr>
            <a:t>Populorum</a:t>
          </a:r>
          <a:r>
            <a:rPr lang="hu-HU" sz="1100" b="0">
              <a:latin typeface="Calibri"/>
              <a:ea typeface="Calibri"/>
              <a:cs typeface="Calibri"/>
            </a:rPr>
            <a:t> </a:t>
          </a:r>
          <a:r>
            <a:rPr lang="hu-HU" sz="1100" b="0" err="1">
              <a:latin typeface="Calibri"/>
              <a:ea typeface="Calibri"/>
              <a:cs typeface="Calibri"/>
            </a:rPr>
            <a:t>progressio</a:t>
          </a:r>
          <a:r>
            <a:rPr lang="hu-HU" sz="1100" b="0">
              <a:latin typeface="Calibri"/>
              <a:ea typeface="Calibri"/>
              <a:cs typeface="Calibri"/>
            </a:rPr>
            <a:t>. (2017</a:t>
          </a:r>
          <a:r>
            <a:rPr lang="hu-HU" b="1">
              <a:latin typeface="Arial" panose="020B0604020202020204"/>
            </a:rPr>
            <a:t>)</a:t>
          </a:r>
          <a:endParaRPr lang="en-US"/>
        </a:p>
      </dgm:t>
    </dgm:pt>
    <dgm:pt modelId="{7CB469E8-E632-498E-B4FF-2970709E2D8C}" type="parTrans" cxnId="{1E740573-EAE2-4448-A8DF-59C13C0125C7}">
      <dgm:prSet/>
      <dgm:spPr/>
      <dgm:t>
        <a:bodyPr/>
        <a:lstStyle/>
        <a:p>
          <a:endParaRPr lang="en-US"/>
        </a:p>
      </dgm:t>
    </dgm:pt>
    <dgm:pt modelId="{EA8BBF69-4CF4-4C31-93AD-15C897B4EF77}" type="sibTrans" cxnId="{1E740573-EAE2-4448-A8DF-59C13C0125C7}">
      <dgm:prSet/>
      <dgm:spPr/>
      <dgm:t>
        <a:bodyPr/>
        <a:lstStyle/>
        <a:p>
          <a:endParaRPr lang="en-US"/>
        </a:p>
      </dgm:t>
    </dgm:pt>
    <dgm:pt modelId="{6C87F199-F9A8-409D-9A8F-DDF1E01790ED}">
      <dgm:prSet custT="1"/>
      <dgm:spPr/>
      <dgm:t>
        <a:bodyPr/>
        <a:lstStyle/>
        <a:p>
          <a:pPr rtl="0"/>
          <a:r>
            <a:rPr lang="hu-HU" sz="2400" b="1" err="1">
              <a:solidFill>
                <a:schemeClr val="bg1"/>
              </a:solidFill>
              <a:highlight>
                <a:srgbClr val="FFFF00"/>
              </a:highlight>
              <a:latin typeface="Arial" panose="020B0604020202020204"/>
            </a:rPr>
            <a:t>Economic</a:t>
          </a:r>
          <a:r>
            <a:rPr lang="hu-HU" sz="2400" b="1">
              <a:solidFill>
                <a:schemeClr val="bg1"/>
              </a:solidFill>
              <a:highlight>
                <a:srgbClr val="FFFF00"/>
              </a:highlight>
            </a:rPr>
            <a:t>,</a:t>
          </a:r>
          <a:r>
            <a:rPr lang="hu-HU" sz="2400" b="1">
              <a:solidFill>
                <a:schemeClr val="bg1"/>
              </a:solidFill>
              <a:highlight>
                <a:srgbClr val="FFFF00"/>
              </a:highlight>
              <a:latin typeface="Arial" panose="020B0604020202020204"/>
            </a:rPr>
            <a:t> </a:t>
          </a:r>
          <a:r>
            <a:rPr lang="hu-HU" sz="2400" err="1">
              <a:solidFill>
                <a:schemeClr val="bg1"/>
              </a:solidFill>
              <a:highlight>
                <a:srgbClr val="FFFF00"/>
              </a:highlight>
              <a:latin typeface="Calibri"/>
              <a:ea typeface="Calibri"/>
              <a:cs typeface="Calibri"/>
            </a:rPr>
            <a:t>financial</a:t>
          </a:r>
          <a:r>
            <a:rPr lang="hu-HU" sz="2400">
              <a:solidFill>
                <a:schemeClr val="bg1"/>
              </a:solidFill>
              <a:highlight>
                <a:srgbClr val="FFFF00"/>
              </a:highlight>
              <a:latin typeface="Calibri"/>
              <a:ea typeface="Calibri"/>
              <a:cs typeface="Calibri"/>
            </a:rPr>
            <a:t>, labor,</a:t>
          </a:r>
          <a:endParaRPr lang="en-US" sz="2400">
            <a:solidFill>
              <a:schemeClr val="bg1"/>
            </a:solidFill>
            <a:highlight>
              <a:srgbClr val="FFFF00"/>
            </a:highlight>
          </a:endParaRPr>
        </a:p>
      </dgm:t>
    </dgm:pt>
    <dgm:pt modelId="{33F8AEEA-0892-4024-9F4A-32E126B06F2B}" type="parTrans" cxnId="{FAB5A343-5482-4158-956E-A85F4AB6C267}">
      <dgm:prSet/>
      <dgm:spPr/>
      <dgm:t>
        <a:bodyPr/>
        <a:lstStyle/>
        <a:p>
          <a:endParaRPr lang="en-US"/>
        </a:p>
      </dgm:t>
    </dgm:pt>
    <dgm:pt modelId="{12C9330B-B37D-4EE4-AC6A-FEB9DBDB0977}" type="sibTrans" cxnId="{FAB5A343-5482-4158-956E-A85F4AB6C267}">
      <dgm:prSet/>
      <dgm:spPr/>
      <dgm:t>
        <a:bodyPr/>
        <a:lstStyle/>
        <a:p>
          <a:endParaRPr lang="en-US"/>
        </a:p>
      </dgm:t>
    </dgm:pt>
    <dgm:pt modelId="{D987B2B6-3D0E-40F3-8635-2C47AE72357A}">
      <dgm:prSet custT="1"/>
      <dgm:spPr/>
      <dgm:t>
        <a:bodyPr/>
        <a:lstStyle/>
        <a:p>
          <a:pPr rtl="0"/>
          <a:r>
            <a:rPr lang="hu-HU" sz="2800" b="0" err="1">
              <a:solidFill>
                <a:srgbClr val="444444"/>
              </a:solidFill>
              <a:highlight>
                <a:srgbClr val="FFFF00"/>
              </a:highlight>
              <a:latin typeface="Calibri"/>
              <a:ea typeface="Calibri"/>
              <a:cs typeface="Calibri"/>
            </a:rPr>
            <a:t>Political</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environmental</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demographic</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migratory</a:t>
          </a:r>
          <a:r>
            <a:rPr lang="hu-HU" sz="2800" b="0">
              <a:solidFill>
                <a:srgbClr val="444444"/>
              </a:solidFill>
              <a:highlight>
                <a:srgbClr val="FFFF00"/>
              </a:highlight>
              <a:latin typeface="Calibri"/>
              <a:ea typeface="Calibri"/>
              <a:cs typeface="Calibri"/>
            </a:rPr>
            <a:t>. </a:t>
          </a:r>
          <a:endParaRPr lang="en-US" sz="2800" b="0">
            <a:solidFill>
              <a:srgbClr val="444444"/>
            </a:solidFill>
            <a:highlight>
              <a:srgbClr val="FFFF00"/>
            </a:highlight>
            <a:latin typeface="Calibri"/>
            <a:ea typeface="Calibri"/>
            <a:cs typeface="Calibri"/>
          </a:endParaRPr>
        </a:p>
      </dgm:t>
    </dgm:pt>
    <dgm:pt modelId="{48ED8491-20DA-4C60-84ED-A57360E29002}" type="parTrans" cxnId="{AC54DB91-8BEA-4976-A641-C1FF74F0012A}">
      <dgm:prSet/>
      <dgm:spPr/>
    </dgm:pt>
    <dgm:pt modelId="{3D3CB41B-7603-43AE-BD21-F7213493598B}" type="sibTrans" cxnId="{AC54DB91-8BEA-4976-A641-C1FF74F0012A}">
      <dgm:prSet/>
      <dgm:spPr/>
    </dgm:pt>
    <dgm:pt modelId="{E13523E9-8110-45AC-BEA1-5F70618B13FB}">
      <dgm:prSet custT="1"/>
      <dgm:spPr/>
      <dgm:t>
        <a:bodyPr/>
        <a:lstStyle/>
        <a:p>
          <a:pPr rtl="0"/>
          <a:r>
            <a:rPr lang="hu-HU" sz="2800" b="0" err="1">
              <a:solidFill>
                <a:srgbClr val="444444"/>
              </a:solidFill>
              <a:highlight>
                <a:srgbClr val="FFFF00"/>
              </a:highlight>
              <a:latin typeface="Calibri"/>
              <a:ea typeface="Calibri"/>
              <a:cs typeface="Calibri"/>
            </a:rPr>
            <a:t>international</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terrorism</a:t>
          </a:r>
          <a:r>
            <a:rPr lang="hu-HU" sz="2800" b="0">
              <a:solidFill>
                <a:srgbClr val="444444"/>
              </a:solidFill>
              <a:highlight>
                <a:srgbClr val="FFFF00"/>
              </a:highlight>
              <a:latin typeface="Calibri"/>
              <a:ea typeface="Calibri"/>
              <a:cs typeface="Calibri"/>
            </a:rPr>
            <a:t>,</a:t>
          </a:r>
          <a:endParaRPr lang="en-US" sz="2800" b="0">
            <a:solidFill>
              <a:srgbClr val="444444"/>
            </a:solidFill>
            <a:highlight>
              <a:srgbClr val="FFFF00"/>
            </a:highlight>
            <a:latin typeface="Calibri"/>
            <a:ea typeface="Calibri"/>
            <a:cs typeface="Calibri"/>
          </a:endParaRPr>
        </a:p>
      </dgm:t>
    </dgm:pt>
    <dgm:pt modelId="{5B6C182F-2A3A-4763-B74D-AEC5BC9357FF}" type="parTrans" cxnId="{9D70208F-9C31-41F1-BD5C-C40F6A78DA50}">
      <dgm:prSet/>
      <dgm:spPr/>
    </dgm:pt>
    <dgm:pt modelId="{628C100A-7F7E-4355-9469-77C8BBF617B5}" type="sibTrans" cxnId="{9D70208F-9C31-41F1-BD5C-C40F6A78DA50}">
      <dgm:prSet/>
      <dgm:spPr/>
    </dgm:pt>
    <dgm:pt modelId="{D4918E00-E391-4C06-93D4-90367AD22A10}">
      <dgm:prSet custT="1"/>
      <dgm:spPr/>
      <dgm:t>
        <a:bodyPr/>
        <a:lstStyle/>
        <a:p>
          <a:pPr rtl="0"/>
          <a:r>
            <a:rPr lang="hu-HU" sz="2800" b="0" err="1">
              <a:solidFill>
                <a:srgbClr val="444444"/>
              </a:solidFill>
              <a:highlight>
                <a:srgbClr val="FFFF00"/>
              </a:highlight>
              <a:latin typeface="Calibri"/>
              <a:ea typeface="Calibri"/>
              <a:cs typeface="Calibri"/>
            </a:rPr>
            <a:t>mutual</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distrust</a:t>
          </a:r>
          <a:r>
            <a:rPr lang="hu-HU" sz="2800" b="0">
              <a:solidFill>
                <a:srgbClr val="444444"/>
              </a:solidFill>
              <a:highlight>
                <a:srgbClr val="FFFF00"/>
              </a:highlight>
              <a:latin typeface="Calibri"/>
              <a:ea typeface="Calibri"/>
              <a:cs typeface="Calibri"/>
            </a:rPr>
            <a:t> and </a:t>
          </a:r>
          <a:r>
            <a:rPr lang="hu-HU" sz="2800" b="0" err="1">
              <a:solidFill>
                <a:srgbClr val="444444"/>
              </a:solidFill>
              <a:highlight>
                <a:srgbClr val="FFFF00"/>
              </a:highlight>
              <a:latin typeface="Calibri"/>
              <a:ea typeface="Calibri"/>
              <a:cs typeface="Calibri"/>
            </a:rPr>
            <a:t>hatred</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social</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injustices</a:t>
          </a:r>
          <a:r>
            <a:rPr lang="hu-HU" sz="2800" b="0">
              <a:solidFill>
                <a:srgbClr val="444444"/>
              </a:solidFill>
              <a:highlight>
                <a:srgbClr val="FFFF00"/>
              </a:highlight>
              <a:latin typeface="Calibri"/>
              <a:ea typeface="Calibri"/>
              <a:cs typeface="Calibri"/>
            </a:rPr>
            <a:t> (</a:t>
          </a:r>
          <a:r>
            <a:rPr lang="hu-HU" sz="2800" b="0" err="1">
              <a:solidFill>
                <a:srgbClr val="444444"/>
              </a:solidFill>
              <a:highlight>
                <a:srgbClr val="FFFF00"/>
              </a:highlight>
              <a:latin typeface="Calibri"/>
              <a:ea typeface="Calibri"/>
              <a:cs typeface="Calibri"/>
            </a:rPr>
            <a:t>poverty</a:t>
          </a:r>
          <a:r>
            <a:rPr lang="hu-HU" sz="2800" b="0">
              <a:solidFill>
                <a:srgbClr val="444444"/>
              </a:solidFill>
              <a:highlight>
                <a:srgbClr val="FFFF00"/>
              </a:highlight>
              <a:latin typeface="Calibri"/>
              <a:ea typeface="Calibri"/>
              <a:cs typeface="Calibri"/>
            </a:rPr>
            <a:t>).</a:t>
          </a:r>
          <a:endParaRPr lang="en-US" sz="2800" b="0">
            <a:solidFill>
              <a:srgbClr val="444444"/>
            </a:solidFill>
            <a:highlight>
              <a:srgbClr val="FFFF00"/>
            </a:highlight>
            <a:latin typeface="Calibri"/>
            <a:ea typeface="Calibri"/>
            <a:cs typeface="Calibri"/>
          </a:endParaRPr>
        </a:p>
      </dgm:t>
    </dgm:pt>
    <dgm:pt modelId="{4EDFA59D-A3C3-457A-BC99-B36E80F25C74}" type="parTrans" cxnId="{DD43424A-14AF-4320-BB71-FE3589789727}">
      <dgm:prSet/>
      <dgm:spPr/>
    </dgm:pt>
    <dgm:pt modelId="{728D866C-ED6F-4673-9276-BB558B18A898}" type="sibTrans" cxnId="{DD43424A-14AF-4320-BB71-FE3589789727}">
      <dgm:prSet/>
      <dgm:spPr/>
    </dgm:pt>
    <dgm:pt modelId="{F96F52CF-8F16-45E3-A7F2-40A89E55FAA6}" type="pres">
      <dgm:prSet presAssocID="{EA7EA987-E14B-4066-BCC7-24A78B26FA4C}" presName="vert0" presStyleCnt="0">
        <dgm:presLayoutVars>
          <dgm:dir/>
          <dgm:animOne val="branch"/>
          <dgm:animLvl val="lvl"/>
        </dgm:presLayoutVars>
      </dgm:prSet>
      <dgm:spPr/>
    </dgm:pt>
    <dgm:pt modelId="{1BA194C4-3F80-4C7A-8078-78EBC2B2BAF6}" type="pres">
      <dgm:prSet presAssocID="{2B362E8E-7205-4EA9-B703-AB6D805AA811}" presName="thickLine" presStyleLbl="alignNode1" presStyleIdx="0" presStyleCnt="5"/>
      <dgm:spPr/>
    </dgm:pt>
    <dgm:pt modelId="{5BAB31B5-98BD-4012-BE78-2801CC76E01C}" type="pres">
      <dgm:prSet presAssocID="{2B362E8E-7205-4EA9-B703-AB6D805AA811}" presName="horz1" presStyleCnt="0"/>
      <dgm:spPr/>
    </dgm:pt>
    <dgm:pt modelId="{ED514CA9-E446-4122-98B7-52B1C33BA9E1}" type="pres">
      <dgm:prSet presAssocID="{2B362E8E-7205-4EA9-B703-AB6D805AA811}" presName="tx1" presStyleLbl="revTx" presStyleIdx="0" presStyleCnt="5"/>
      <dgm:spPr/>
    </dgm:pt>
    <dgm:pt modelId="{151981A8-1155-4615-96D9-FC5BDC9C2890}" type="pres">
      <dgm:prSet presAssocID="{2B362E8E-7205-4EA9-B703-AB6D805AA811}" presName="vert1" presStyleCnt="0"/>
      <dgm:spPr/>
    </dgm:pt>
    <dgm:pt modelId="{2898A93D-640D-4AAC-9576-9DA90233BD58}" type="pres">
      <dgm:prSet presAssocID="{6C87F199-F9A8-409D-9A8F-DDF1E01790ED}" presName="thickLine" presStyleLbl="alignNode1" presStyleIdx="1" presStyleCnt="5"/>
      <dgm:spPr/>
    </dgm:pt>
    <dgm:pt modelId="{ECECDF39-15D9-4FDE-8097-023679C5F15F}" type="pres">
      <dgm:prSet presAssocID="{6C87F199-F9A8-409D-9A8F-DDF1E01790ED}" presName="horz1" presStyleCnt="0"/>
      <dgm:spPr/>
    </dgm:pt>
    <dgm:pt modelId="{59C01050-3A5F-40D0-8E87-76046891BA50}" type="pres">
      <dgm:prSet presAssocID="{6C87F199-F9A8-409D-9A8F-DDF1E01790ED}" presName="tx1" presStyleLbl="revTx" presStyleIdx="1" presStyleCnt="5"/>
      <dgm:spPr/>
    </dgm:pt>
    <dgm:pt modelId="{5B46E31B-5050-4435-B532-DAC4F0D66D13}" type="pres">
      <dgm:prSet presAssocID="{6C87F199-F9A8-409D-9A8F-DDF1E01790ED}" presName="vert1" presStyleCnt="0"/>
      <dgm:spPr/>
    </dgm:pt>
    <dgm:pt modelId="{C829754B-5A0C-46B5-9DEF-2350F15CFD14}" type="pres">
      <dgm:prSet presAssocID="{D987B2B6-3D0E-40F3-8635-2C47AE72357A}" presName="thickLine" presStyleLbl="alignNode1" presStyleIdx="2" presStyleCnt="5"/>
      <dgm:spPr/>
    </dgm:pt>
    <dgm:pt modelId="{E629E46D-918E-465C-A447-5C1A96A0508D}" type="pres">
      <dgm:prSet presAssocID="{D987B2B6-3D0E-40F3-8635-2C47AE72357A}" presName="horz1" presStyleCnt="0"/>
      <dgm:spPr/>
    </dgm:pt>
    <dgm:pt modelId="{FED812F4-9455-4B21-B04A-C8C2780E327E}" type="pres">
      <dgm:prSet presAssocID="{D987B2B6-3D0E-40F3-8635-2C47AE72357A}" presName="tx1" presStyleLbl="revTx" presStyleIdx="2" presStyleCnt="5"/>
      <dgm:spPr/>
    </dgm:pt>
    <dgm:pt modelId="{CCD6614B-3D70-4AC9-94BE-A220B541A107}" type="pres">
      <dgm:prSet presAssocID="{D987B2B6-3D0E-40F3-8635-2C47AE72357A}" presName="vert1" presStyleCnt="0"/>
      <dgm:spPr/>
    </dgm:pt>
    <dgm:pt modelId="{9B30A6C8-D440-4DDC-B961-6843F9F5A579}" type="pres">
      <dgm:prSet presAssocID="{E13523E9-8110-45AC-BEA1-5F70618B13FB}" presName="thickLine" presStyleLbl="alignNode1" presStyleIdx="3" presStyleCnt="5"/>
      <dgm:spPr/>
    </dgm:pt>
    <dgm:pt modelId="{688F0FC8-A840-4282-9C2E-9498395C9FA6}" type="pres">
      <dgm:prSet presAssocID="{E13523E9-8110-45AC-BEA1-5F70618B13FB}" presName="horz1" presStyleCnt="0"/>
      <dgm:spPr/>
    </dgm:pt>
    <dgm:pt modelId="{C7E89276-282A-416B-A57E-CD6F64B0C5F7}" type="pres">
      <dgm:prSet presAssocID="{E13523E9-8110-45AC-BEA1-5F70618B13FB}" presName="tx1" presStyleLbl="revTx" presStyleIdx="3" presStyleCnt="5"/>
      <dgm:spPr/>
    </dgm:pt>
    <dgm:pt modelId="{63ADB6DD-C1BF-490E-81B3-49C3877F9269}" type="pres">
      <dgm:prSet presAssocID="{E13523E9-8110-45AC-BEA1-5F70618B13FB}" presName="vert1" presStyleCnt="0"/>
      <dgm:spPr/>
    </dgm:pt>
    <dgm:pt modelId="{8E237FBE-3B7A-46C7-A50F-41C6354F0184}" type="pres">
      <dgm:prSet presAssocID="{D4918E00-E391-4C06-93D4-90367AD22A10}" presName="thickLine" presStyleLbl="alignNode1" presStyleIdx="4" presStyleCnt="5"/>
      <dgm:spPr/>
    </dgm:pt>
    <dgm:pt modelId="{377863C5-D522-4B28-856B-C73B21F31DBA}" type="pres">
      <dgm:prSet presAssocID="{D4918E00-E391-4C06-93D4-90367AD22A10}" presName="horz1" presStyleCnt="0"/>
      <dgm:spPr/>
    </dgm:pt>
    <dgm:pt modelId="{BC3FCD03-F4CB-41C9-9137-B5AE876C9F83}" type="pres">
      <dgm:prSet presAssocID="{D4918E00-E391-4C06-93D4-90367AD22A10}" presName="tx1" presStyleLbl="revTx" presStyleIdx="4" presStyleCnt="5"/>
      <dgm:spPr/>
    </dgm:pt>
    <dgm:pt modelId="{A74D06FF-2584-4306-AF7B-650AD7FE3EBC}" type="pres">
      <dgm:prSet presAssocID="{D4918E00-E391-4C06-93D4-90367AD22A10}" presName="vert1" presStyleCnt="0"/>
      <dgm:spPr/>
    </dgm:pt>
  </dgm:ptLst>
  <dgm:cxnLst>
    <dgm:cxn modelId="{FAB5A343-5482-4158-956E-A85F4AB6C267}" srcId="{EA7EA987-E14B-4066-BCC7-24A78B26FA4C}" destId="{6C87F199-F9A8-409D-9A8F-DDF1E01790ED}" srcOrd="1" destOrd="0" parTransId="{33F8AEEA-0892-4024-9F4A-32E126B06F2B}" sibTransId="{12C9330B-B37D-4EE4-AC6A-FEB9DBDB0977}"/>
    <dgm:cxn modelId="{DD43424A-14AF-4320-BB71-FE3589789727}" srcId="{EA7EA987-E14B-4066-BCC7-24A78B26FA4C}" destId="{D4918E00-E391-4C06-93D4-90367AD22A10}" srcOrd="4" destOrd="0" parTransId="{4EDFA59D-A3C3-457A-BC99-B36E80F25C74}" sibTransId="{728D866C-ED6F-4673-9276-BB558B18A898}"/>
    <dgm:cxn modelId="{1E740573-EAE2-4448-A8DF-59C13C0125C7}" srcId="{EA7EA987-E14B-4066-BCC7-24A78B26FA4C}" destId="{2B362E8E-7205-4EA9-B703-AB6D805AA811}" srcOrd="0" destOrd="0" parTransId="{7CB469E8-E632-498E-B4FF-2970709E2D8C}" sibTransId="{EA8BBF69-4CF4-4C31-93AD-15C897B4EF77}"/>
    <dgm:cxn modelId="{C53FDF7C-11D8-4AFF-AC30-DDD7D57A3C7D}" type="presOf" srcId="{D987B2B6-3D0E-40F3-8635-2C47AE72357A}" destId="{FED812F4-9455-4B21-B04A-C8C2780E327E}" srcOrd="0" destOrd="0" presId="urn:microsoft.com/office/officeart/2008/layout/LinedList"/>
    <dgm:cxn modelId="{F7C4FB83-61D4-41D6-B79F-36B12174FC22}" type="presOf" srcId="{2B362E8E-7205-4EA9-B703-AB6D805AA811}" destId="{ED514CA9-E446-4122-98B7-52B1C33BA9E1}" srcOrd="0" destOrd="0" presId="urn:microsoft.com/office/officeart/2008/layout/LinedList"/>
    <dgm:cxn modelId="{9D70208F-9C31-41F1-BD5C-C40F6A78DA50}" srcId="{EA7EA987-E14B-4066-BCC7-24A78B26FA4C}" destId="{E13523E9-8110-45AC-BEA1-5F70618B13FB}" srcOrd="3" destOrd="0" parTransId="{5B6C182F-2A3A-4763-B74D-AEC5BC9357FF}" sibTransId="{628C100A-7F7E-4355-9469-77C8BBF617B5}"/>
    <dgm:cxn modelId="{AC54DB91-8BEA-4976-A641-C1FF74F0012A}" srcId="{EA7EA987-E14B-4066-BCC7-24A78B26FA4C}" destId="{D987B2B6-3D0E-40F3-8635-2C47AE72357A}" srcOrd="2" destOrd="0" parTransId="{48ED8491-20DA-4C60-84ED-A57360E29002}" sibTransId="{3D3CB41B-7603-43AE-BD21-F7213493598B}"/>
    <dgm:cxn modelId="{4E9B6FC1-2DA8-406E-BDD9-4F5800857A62}" type="presOf" srcId="{D4918E00-E391-4C06-93D4-90367AD22A10}" destId="{BC3FCD03-F4CB-41C9-9137-B5AE876C9F83}" srcOrd="0" destOrd="0" presId="urn:microsoft.com/office/officeart/2008/layout/LinedList"/>
    <dgm:cxn modelId="{3F22B6D0-20D1-47D0-AF7A-257F9B966321}" type="presOf" srcId="{E13523E9-8110-45AC-BEA1-5F70618B13FB}" destId="{C7E89276-282A-416B-A57E-CD6F64B0C5F7}" srcOrd="0" destOrd="0" presId="urn:microsoft.com/office/officeart/2008/layout/LinedList"/>
    <dgm:cxn modelId="{318EA0D1-0750-4B0A-BF25-84C284A4C404}" type="presOf" srcId="{EA7EA987-E14B-4066-BCC7-24A78B26FA4C}" destId="{F96F52CF-8F16-45E3-A7F2-40A89E55FAA6}" srcOrd="0" destOrd="0" presId="urn:microsoft.com/office/officeart/2008/layout/LinedList"/>
    <dgm:cxn modelId="{51315BE3-29D1-4C5E-81DE-DDAAB6B651A8}" type="presOf" srcId="{6C87F199-F9A8-409D-9A8F-DDF1E01790ED}" destId="{59C01050-3A5F-40D0-8E87-76046891BA50}" srcOrd="0" destOrd="0" presId="urn:microsoft.com/office/officeart/2008/layout/LinedList"/>
    <dgm:cxn modelId="{291154C2-2987-46D2-8A31-C6CA09A66C22}" type="presParOf" srcId="{F96F52CF-8F16-45E3-A7F2-40A89E55FAA6}" destId="{1BA194C4-3F80-4C7A-8078-78EBC2B2BAF6}" srcOrd="0" destOrd="0" presId="urn:microsoft.com/office/officeart/2008/layout/LinedList"/>
    <dgm:cxn modelId="{2312997D-4159-4974-BABE-B56D87001DF3}" type="presParOf" srcId="{F96F52CF-8F16-45E3-A7F2-40A89E55FAA6}" destId="{5BAB31B5-98BD-4012-BE78-2801CC76E01C}" srcOrd="1" destOrd="0" presId="urn:microsoft.com/office/officeart/2008/layout/LinedList"/>
    <dgm:cxn modelId="{B0E569D0-DF94-4FB6-991E-8581636D0D00}" type="presParOf" srcId="{5BAB31B5-98BD-4012-BE78-2801CC76E01C}" destId="{ED514CA9-E446-4122-98B7-52B1C33BA9E1}" srcOrd="0" destOrd="0" presId="urn:microsoft.com/office/officeart/2008/layout/LinedList"/>
    <dgm:cxn modelId="{67D11311-374F-4874-B55C-AD631780E1F8}" type="presParOf" srcId="{5BAB31B5-98BD-4012-BE78-2801CC76E01C}" destId="{151981A8-1155-4615-96D9-FC5BDC9C2890}" srcOrd="1" destOrd="0" presId="urn:microsoft.com/office/officeart/2008/layout/LinedList"/>
    <dgm:cxn modelId="{C2822087-5E8F-458C-A364-3837419873B3}" type="presParOf" srcId="{F96F52CF-8F16-45E3-A7F2-40A89E55FAA6}" destId="{2898A93D-640D-4AAC-9576-9DA90233BD58}" srcOrd="2" destOrd="0" presId="urn:microsoft.com/office/officeart/2008/layout/LinedList"/>
    <dgm:cxn modelId="{934EC2D2-8B3F-4184-B417-D67B5020C267}" type="presParOf" srcId="{F96F52CF-8F16-45E3-A7F2-40A89E55FAA6}" destId="{ECECDF39-15D9-4FDE-8097-023679C5F15F}" srcOrd="3" destOrd="0" presId="urn:microsoft.com/office/officeart/2008/layout/LinedList"/>
    <dgm:cxn modelId="{DDE34B32-3442-48B2-9911-257125EFFDEB}" type="presParOf" srcId="{ECECDF39-15D9-4FDE-8097-023679C5F15F}" destId="{59C01050-3A5F-40D0-8E87-76046891BA50}" srcOrd="0" destOrd="0" presId="urn:microsoft.com/office/officeart/2008/layout/LinedList"/>
    <dgm:cxn modelId="{52B63D41-DDD1-4BB8-A404-D85C7B8F8286}" type="presParOf" srcId="{ECECDF39-15D9-4FDE-8097-023679C5F15F}" destId="{5B46E31B-5050-4435-B532-DAC4F0D66D13}" srcOrd="1" destOrd="0" presId="urn:microsoft.com/office/officeart/2008/layout/LinedList"/>
    <dgm:cxn modelId="{0FF8A6F8-47A2-47B3-BD6D-AE44838C9B6E}" type="presParOf" srcId="{F96F52CF-8F16-45E3-A7F2-40A89E55FAA6}" destId="{C829754B-5A0C-46B5-9DEF-2350F15CFD14}" srcOrd="4" destOrd="0" presId="urn:microsoft.com/office/officeart/2008/layout/LinedList"/>
    <dgm:cxn modelId="{184B9422-2B8B-41B5-8FC7-FB769F6266A4}" type="presParOf" srcId="{F96F52CF-8F16-45E3-A7F2-40A89E55FAA6}" destId="{E629E46D-918E-465C-A447-5C1A96A0508D}" srcOrd="5" destOrd="0" presId="urn:microsoft.com/office/officeart/2008/layout/LinedList"/>
    <dgm:cxn modelId="{F6FBA21B-216C-40F3-BB3F-40758F73C4FC}" type="presParOf" srcId="{E629E46D-918E-465C-A447-5C1A96A0508D}" destId="{FED812F4-9455-4B21-B04A-C8C2780E327E}" srcOrd="0" destOrd="0" presId="urn:microsoft.com/office/officeart/2008/layout/LinedList"/>
    <dgm:cxn modelId="{A10870C8-FEDE-461E-BF24-E20B0BAB2493}" type="presParOf" srcId="{E629E46D-918E-465C-A447-5C1A96A0508D}" destId="{CCD6614B-3D70-4AC9-94BE-A220B541A107}" srcOrd="1" destOrd="0" presId="urn:microsoft.com/office/officeart/2008/layout/LinedList"/>
    <dgm:cxn modelId="{4D099D3E-56B4-4FB1-B761-50FC9FE53CDE}" type="presParOf" srcId="{F96F52CF-8F16-45E3-A7F2-40A89E55FAA6}" destId="{9B30A6C8-D440-4DDC-B961-6843F9F5A579}" srcOrd="6" destOrd="0" presId="urn:microsoft.com/office/officeart/2008/layout/LinedList"/>
    <dgm:cxn modelId="{872F7412-E754-477C-A074-C5272871226C}" type="presParOf" srcId="{F96F52CF-8F16-45E3-A7F2-40A89E55FAA6}" destId="{688F0FC8-A840-4282-9C2E-9498395C9FA6}" srcOrd="7" destOrd="0" presId="urn:microsoft.com/office/officeart/2008/layout/LinedList"/>
    <dgm:cxn modelId="{07BBB150-2877-444E-9A9A-CFE7A63FF20B}" type="presParOf" srcId="{688F0FC8-A840-4282-9C2E-9498395C9FA6}" destId="{C7E89276-282A-416B-A57E-CD6F64B0C5F7}" srcOrd="0" destOrd="0" presId="urn:microsoft.com/office/officeart/2008/layout/LinedList"/>
    <dgm:cxn modelId="{DF83E7A5-A544-4CEB-AA65-07A558F7668A}" type="presParOf" srcId="{688F0FC8-A840-4282-9C2E-9498395C9FA6}" destId="{63ADB6DD-C1BF-490E-81B3-49C3877F9269}" srcOrd="1" destOrd="0" presId="urn:microsoft.com/office/officeart/2008/layout/LinedList"/>
    <dgm:cxn modelId="{38F089FD-44A7-471F-9011-78FDD7280663}" type="presParOf" srcId="{F96F52CF-8F16-45E3-A7F2-40A89E55FAA6}" destId="{8E237FBE-3B7A-46C7-A50F-41C6354F0184}" srcOrd="8" destOrd="0" presId="urn:microsoft.com/office/officeart/2008/layout/LinedList"/>
    <dgm:cxn modelId="{4B76BEF9-DB30-4F00-9FCA-7DA5F50D8B20}" type="presParOf" srcId="{F96F52CF-8F16-45E3-A7F2-40A89E55FAA6}" destId="{377863C5-D522-4B28-856B-C73B21F31DBA}" srcOrd="9" destOrd="0" presId="urn:microsoft.com/office/officeart/2008/layout/LinedList"/>
    <dgm:cxn modelId="{2C25E994-303A-4B37-A936-65E237ED46E0}" type="presParOf" srcId="{377863C5-D522-4B28-856B-C73B21F31DBA}" destId="{BC3FCD03-F4CB-41C9-9137-B5AE876C9F83}" srcOrd="0" destOrd="0" presId="urn:microsoft.com/office/officeart/2008/layout/LinedList"/>
    <dgm:cxn modelId="{912A8874-23C4-4C72-87FB-A311A5B98797}" type="presParOf" srcId="{377863C5-D522-4B28-856B-C73B21F31DBA}" destId="{A74D06FF-2584-4306-AF7B-650AD7FE3EB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E545B8-BCE0-4E2D-B8C6-C4255AD6D07F}"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B3A2CF75-CE71-4410-9730-53ECFAF143ED}">
      <dgm:prSet/>
      <dgm:spPr/>
      <dgm:t>
        <a:bodyPr/>
        <a:lstStyle/>
        <a:p>
          <a:pPr rtl="0"/>
          <a:r>
            <a:rPr lang="hu-HU" b="1" err="1"/>
            <a:t>Congregation</a:t>
          </a:r>
          <a:r>
            <a:rPr lang="hu-HU" b="1"/>
            <a:t> </a:t>
          </a:r>
          <a:r>
            <a:rPr lang="hu-HU" b="1" err="1"/>
            <a:t>for</a:t>
          </a:r>
          <a:r>
            <a:rPr lang="hu-HU" b="1"/>
            <a:t> </a:t>
          </a:r>
          <a:r>
            <a:rPr lang="hu-HU" b="1" err="1"/>
            <a:t>Catholic</a:t>
          </a:r>
          <a:r>
            <a:rPr lang="hu-HU" b="1"/>
            <a:t> Education</a:t>
          </a:r>
          <a:r>
            <a:rPr lang="hu-HU" b="1">
              <a:latin typeface="Arial" panose="020B0604020202020204"/>
            </a:rPr>
            <a:t> </a:t>
          </a:r>
          <a:endParaRPr lang="hu-HU" b="0">
            <a:latin typeface="Arial" panose="020B0604020202020204"/>
          </a:endParaRPr>
        </a:p>
      </dgm:t>
    </dgm:pt>
    <dgm:pt modelId="{D819B971-4AD5-401E-844E-89D65531B632}" type="parTrans" cxnId="{869E8DB0-24FA-445F-A911-83378931A0C8}">
      <dgm:prSet/>
      <dgm:spPr/>
      <dgm:t>
        <a:bodyPr/>
        <a:lstStyle/>
        <a:p>
          <a:endParaRPr lang="en-US"/>
        </a:p>
      </dgm:t>
    </dgm:pt>
    <dgm:pt modelId="{0FF0B764-628E-43BD-BC05-C393299EFBE7}" type="sibTrans" cxnId="{869E8DB0-24FA-445F-A911-83378931A0C8}">
      <dgm:prSet/>
      <dgm:spPr/>
      <dgm:t>
        <a:bodyPr/>
        <a:lstStyle/>
        <a:p>
          <a:endParaRPr lang="en-US"/>
        </a:p>
      </dgm:t>
    </dgm:pt>
    <dgm:pt modelId="{9AE9AC01-D45A-4266-A319-76069A36C37D}">
      <dgm:prSet/>
      <dgm:spPr/>
      <dgm:t>
        <a:bodyPr/>
        <a:lstStyle/>
        <a:p>
          <a:pPr rtl="0"/>
          <a:r>
            <a:rPr lang="hu-HU" b="1"/>
            <a:t>Research </a:t>
          </a:r>
          <a:r>
            <a:rPr lang="hu-HU" b="1" err="1"/>
            <a:t>method</a:t>
          </a:r>
          <a:r>
            <a:rPr lang="hu-HU" b="1"/>
            <a:t>: </a:t>
          </a:r>
          <a:r>
            <a:rPr lang="hu-HU" sz="1100" err="1">
              <a:solidFill>
                <a:srgbClr val="444444"/>
              </a:solidFill>
              <a:latin typeface="Calibri"/>
              <a:ea typeface="Calibri"/>
              <a:cs typeface="Calibri"/>
            </a:rPr>
            <a:t>Not</a:t>
          </a:r>
          <a:r>
            <a:rPr lang="hu-HU" sz="1100">
              <a:solidFill>
                <a:srgbClr val="444444"/>
              </a:solidFill>
              <a:latin typeface="Calibri"/>
              <a:ea typeface="Calibri"/>
              <a:cs typeface="Calibri"/>
            </a:rPr>
            <a:t> </a:t>
          </a:r>
          <a:r>
            <a:rPr lang="hu-HU" sz="1100" err="1">
              <a:solidFill>
                <a:srgbClr val="444444"/>
              </a:solidFill>
              <a:latin typeface="Calibri"/>
              <a:ea typeface="Calibri"/>
              <a:cs typeface="Calibri"/>
            </a:rPr>
            <a:t>use</a:t>
          </a:r>
          <a:r>
            <a:rPr lang="hu-HU" sz="1100">
              <a:solidFill>
                <a:srgbClr val="444444"/>
              </a:solidFill>
              <a:latin typeface="Calibri"/>
              <a:ea typeface="Calibri"/>
              <a:cs typeface="Calibri"/>
            </a:rPr>
            <a:t> </a:t>
          </a:r>
          <a:r>
            <a:rPr lang="hu-HU" sz="1100" err="1">
              <a:solidFill>
                <a:srgbClr val="444444"/>
              </a:solidFill>
              <a:latin typeface="Calibri"/>
              <a:ea typeface="Calibri"/>
              <a:cs typeface="Calibri"/>
            </a:rPr>
            <a:t>the</a:t>
          </a:r>
          <a:r>
            <a:rPr lang="hu-HU" sz="1100">
              <a:solidFill>
                <a:srgbClr val="444444"/>
              </a:solidFill>
              <a:latin typeface="Calibri"/>
              <a:ea typeface="Calibri"/>
              <a:cs typeface="Calibri"/>
            </a:rPr>
            <a:t> </a:t>
          </a:r>
          <a:r>
            <a:rPr lang="hu-HU" sz="1100" err="1">
              <a:solidFill>
                <a:srgbClr val="444444"/>
              </a:solidFill>
              <a:latin typeface="Calibri"/>
              <a:ea typeface="Calibri"/>
              <a:cs typeface="Calibri"/>
            </a:rPr>
            <a:t>term</a:t>
          </a:r>
          <a:r>
            <a:rPr lang="hu-HU" sz="1100">
              <a:solidFill>
                <a:srgbClr val="444444"/>
              </a:solidFill>
              <a:latin typeface="Calibri"/>
              <a:ea typeface="Calibri"/>
              <a:cs typeface="Calibri"/>
            </a:rPr>
            <a:t> "</a:t>
          </a:r>
          <a:r>
            <a:rPr lang="hu-HU" sz="1100" err="1">
              <a:solidFill>
                <a:srgbClr val="444444"/>
              </a:solidFill>
              <a:latin typeface="Calibri"/>
              <a:ea typeface="Calibri"/>
              <a:cs typeface="Calibri"/>
            </a:rPr>
            <a:t>transdisciplinarity</a:t>
          </a:r>
          <a:r>
            <a:rPr lang="hu-HU" sz="1100">
              <a:solidFill>
                <a:srgbClr val="444444"/>
              </a:solidFill>
              <a:latin typeface="Calibri"/>
              <a:ea typeface="Calibri"/>
              <a:cs typeface="Calibri"/>
            </a:rPr>
            <a:t>." </a:t>
          </a:r>
          <a:r>
            <a:rPr lang="hu-HU" sz="1100" err="1">
              <a:solidFill>
                <a:srgbClr val="000000"/>
              </a:solidFill>
              <a:latin typeface="Calibri"/>
              <a:ea typeface="Calibri"/>
              <a:cs typeface="Calibri"/>
            </a:rPr>
            <a:t>Networks</a:t>
          </a:r>
          <a:r>
            <a:rPr lang="hu-HU" sz="1100">
              <a:solidFill>
                <a:srgbClr val="000000"/>
              </a:solidFill>
              <a:latin typeface="Calibri"/>
              <a:ea typeface="Calibri"/>
              <a:cs typeface="Calibri"/>
            </a:rPr>
            <a:t> of </a:t>
          </a:r>
          <a:r>
            <a:rPr lang="hu-HU" sz="1100" err="1">
              <a:solidFill>
                <a:srgbClr val="000000"/>
              </a:solidFill>
              <a:latin typeface="Calibri"/>
              <a:ea typeface="Calibri"/>
              <a:cs typeface="Calibri"/>
            </a:rPr>
            <a:t>cooperation</a:t>
          </a:r>
          <a:r>
            <a:rPr lang="hu-HU" sz="1100">
              <a:solidFill>
                <a:srgbClr val="000000"/>
              </a:solidFill>
              <a:latin typeface="Calibri"/>
              <a:ea typeface="Calibri"/>
              <a:cs typeface="Calibri"/>
            </a:rPr>
            <a:t>”  (</a:t>
          </a:r>
          <a:r>
            <a:rPr lang="hu-HU" sz="1100" err="1">
              <a:solidFill>
                <a:srgbClr val="000000"/>
              </a:solidFill>
              <a:latin typeface="Calibri"/>
              <a:ea typeface="Calibri"/>
              <a:cs typeface="Calibri"/>
            </a:rPr>
            <a:t>n.</a:t>
          </a:r>
          <a:r>
            <a:rPr lang="hu-HU" sz="1100">
              <a:solidFill>
                <a:srgbClr val="000000"/>
              </a:solidFill>
              <a:latin typeface="Calibri"/>
              <a:ea typeface="Calibri"/>
              <a:cs typeface="Calibri"/>
            </a:rPr>
            <a:t> 26).</a:t>
          </a:r>
          <a:endParaRPr lang="hu-HU" sz="1800">
            <a:solidFill>
              <a:srgbClr val="000000"/>
            </a:solidFill>
            <a:latin typeface="Arial"/>
            <a:ea typeface="Calibri"/>
            <a:cs typeface="Arial"/>
          </a:endParaRPr>
        </a:p>
      </dgm:t>
    </dgm:pt>
    <dgm:pt modelId="{C6C49101-27B1-4822-92F5-767154AC6C55}" type="parTrans" cxnId="{BC3DA56D-2105-430A-BDCD-2613A0258EC7}">
      <dgm:prSet/>
      <dgm:spPr/>
      <dgm:t>
        <a:bodyPr/>
        <a:lstStyle/>
        <a:p>
          <a:endParaRPr lang="en-US"/>
        </a:p>
      </dgm:t>
    </dgm:pt>
    <dgm:pt modelId="{78CF9896-371E-4B21-812D-F3BC576AB6E4}" type="sibTrans" cxnId="{BC3DA56D-2105-430A-BDCD-2613A0258EC7}">
      <dgm:prSet/>
      <dgm:spPr/>
      <dgm:t>
        <a:bodyPr/>
        <a:lstStyle/>
        <a:p>
          <a:endParaRPr lang="en-US"/>
        </a:p>
      </dgm:t>
    </dgm:pt>
    <dgm:pt modelId="{8AF637FC-D68E-4ACB-BE14-226C71E867E2}">
      <dgm:prSet phldr="0"/>
      <dgm:spPr/>
      <dgm:t>
        <a:bodyPr/>
        <a:lstStyle/>
        <a:p>
          <a:pPr rtl="0"/>
          <a:r>
            <a:rPr lang="hu-HU" b="1">
              <a:latin typeface="Arial" panose="020B0604020202020204"/>
            </a:rPr>
            <a:t> </a:t>
          </a:r>
          <a:r>
            <a:rPr lang="hu-HU" b="1" err="1">
              <a:latin typeface="Arial" panose="020B0604020202020204"/>
            </a:rPr>
            <a:t>On</a:t>
          </a:r>
          <a:r>
            <a:rPr lang="hu-HU" b="1">
              <a:latin typeface="Arial" panose="020B0604020202020204"/>
            </a:rPr>
            <a:t> </a:t>
          </a:r>
          <a:r>
            <a:rPr lang="hu-HU" b="1" err="1"/>
            <a:t>the</a:t>
          </a:r>
          <a:r>
            <a:rPr lang="hu-HU" b="1"/>
            <a:t> </a:t>
          </a:r>
          <a:r>
            <a:rPr lang="hu-HU" b="1" err="1"/>
            <a:t>anniversary</a:t>
          </a:r>
          <a:r>
            <a:rPr lang="hu-HU" b="1"/>
            <a:t> of </a:t>
          </a:r>
          <a:r>
            <a:rPr lang="hu-HU" b="1" err="1"/>
            <a:t>Populorum</a:t>
          </a:r>
          <a:r>
            <a:rPr lang="hu-HU" b="1"/>
            <a:t> </a:t>
          </a:r>
          <a:r>
            <a:rPr lang="hu-HU" b="1" err="1"/>
            <a:t>progressio</a:t>
          </a:r>
          <a:r>
            <a:rPr lang="hu-HU" b="1"/>
            <a:t>. </a:t>
          </a:r>
          <a:endParaRPr lang="hu-HU"/>
        </a:p>
      </dgm:t>
    </dgm:pt>
    <dgm:pt modelId="{EC6E6E2F-1DC8-4115-BFA2-F0B091883C4A}" type="parTrans" cxnId="{D208D29A-8E32-4070-9018-2EAC2B2E036F}">
      <dgm:prSet/>
      <dgm:spPr/>
    </dgm:pt>
    <dgm:pt modelId="{514C8AEF-A69A-40F3-AD3C-FB346556BE9A}" type="sibTrans" cxnId="{D208D29A-8E32-4070-9018-2EAC2B2E036F}">
      <dgm:prSet/>
      <dgm:spPr/>
      <dgm:t>
        <a:bodyPr/>
        <a:lstStyle/>
        <a:p>
          <a:endParaRPr lang="hu-HU"/>
        </a:p>
      </dgm:t>
    </dgm:pt>
    <dgm:pt modelId="{9DF34763-3EF7-49D9-94CE-E4E6C1966300}" type="pres">
      <dgm:prSet presAssocID="{9FE545B8-BCE0-4E2D-B8C6-C4255AD6D07F}" presName="outerComposite" presStyleCnt="0">
        <dgm:presLayoutVars>
          <dgm:chMax val="5"/>
          <dgm:dir/>
          <dgm:resizeHandles val="exact"/>
        </dgm:presLayoutVars>
      </dgm:prSet>
      <dgm:spPr/>
    </dgm:pt>
    <dgm:pt modelId="{96939710-B3F0-4A33-BC76-C53A7CF14B7A}" type="pres">
      <dgm:prSet presAssocID="{9FE545B8-BCE0-4E2D-B8C6-C4255AD6D07F}" presName="dummyMaxCanvas" presStyleCnt="0">
        <dgm:presLayoutVars/>
      </dgm:prSet>
      <dgm:spPr/>
    </dgm:pt>
    <dgm:pt modelId="{15B31CAC-348A-4D3E-AAD9-202E3EDB407E}" type="pres">
      <dgm:prSet presAssocID="{9FE545B8-BCE0-4E2D-B8C6-C4255AD6D07F}" presName="ThreeNodes_1" presStyleLbl="node1" presStyleIdx="0" presStyleCnt="3">
        <dgm:presLayoutVars>
          <dgm:bulletEnabled val="1"/>
        </dgm:presLayoutVars>
      </dgm:prSet>
      <dgm:spPr/>
    </dgm:pt>
    <dgm:pt modelId="{1D3A05A2-5DF2-4472-AD8B-1022C876D617}" type="pres">
      <dgm:prSet presAssocID="{9FE545B8-BCE0-4E2D-B8C6-C4255AD6D07F}" presName="ThreeNodes_2" presStyleLbl="node1" presStyleIdx="1" presStyleCnt="3">
        <dgm:presLayoutVars>
          <dgm:bulletEnabled val="1"/>
        </dgm:presLayoutVars>
      </dgm:prSet>
      <dgm:spPr/>
    </dgm:pt>
    <dgm:pt modelId="{0A42A259-D925-4774-B454-A5969FB1599B}" type="pres">
      <dgm:prSet presAssocID="{9FE545B8-BCE0-4E2D-B8C6-C4255AD6D07F}" presName="ThreeNodes_3" presStyleLbl="node1" presStyleIdx="2" presStyleCnt="3">
        <dgm:presLayoutVars>
          <dgm:bulletEnabled val="1"/>
        </dgm:presLayoutVars>
      </dgm:prSet>
      <dgm:spPr/>
    </dgm:pt>
    <dgm:pt modelId="{F2F2CA2F-BFBC-4F75-ADF1-CBA29F4F8890}" type="pres">
      <dgm:prSet presAssocID="{9FE545B8-BCE0-4E2D-B8C6-C4255AD6D07F}" presName="ThreeConn_1-2" presStyleLbl="fgAccFollowNode1" presStyleIdx="0" presStyleCnt="2">
        <dgm:presLayoutVars>
          <dgm:bulletEnabled val="1"/>
        </dgm:presLayoutVars>
      </dgm:prSet>
      <dgm:spPr/>
    </dgm:pt>
    <dgm:pt modelId="{8CF253FF-6038-4F9F-8FE5-2EB855866D6D}" type="pres">
      <dgm:prSet presAssocID="{9FE545B8-BCE0-4E2D-B8C6-C4255AD6D07F}" presName="ThreeConn_2-3" presStyleLbl="fgAccFollowNode1" presStyleIdx="1" presStyleCnt="2">
        <dgm:presLayoutVars>
          <dgm:bulletEnabled val="1"/>
        </dgm:presLayoutVars>
      </dgm:prSet>
      <dgm:spPr/>
    </dgm:pt>
    <dgm:pt modelId="{12843380-9912-4A81-B60E-69D74F52AA36}" type="pres">
      <dgm:prSet presAssocID="{9FE545B8-BCE0-4E2D-B8C6-C4255AD6D07F}" presName="ThreeNodes_1_text" presStyleLbl="node1" presStyleIdx="2" presStyleCnt="3">
        <dgm:presLayoutVars>
          <dgm:bulletEnabled val="1"/>
        </dgm:presLayoutVars>
      </dgm:prSet>
      <dgm:spPr/>
    </dgm:pt>
    <dgm:pt modelId="{E259C768-7EBF-4908-B43F-76B3B0822BCD}" type="pres">
      <dgm:prSet presAssocID="{9FE545B8-BCE0-4E2D-B8C6-C4255AD6D07F}" presName="ThreeNodes_2_text" presStyleLbl="node1" presStyleIdx="2" presStyleCnt="3">
        <dgm:presLayoutVars>
          <dgm:bulletEnabled val="1"/>
        </dgm:presLayoutVars>
      </dgm:prSet>
      <dgm:spPr/>
    </dgm:pt>
    <dgm:pt modelId="{2EC4444C-CBB4-4143-B015-7945C6FB9DAE}" type="pres">
      <dgm:prSet presAssocID="{9FE545B8-BCE0-4E2D-B8C6-C4255AD6D07F}" presName="ThreeNodes_3_text" presStyleLbl="node1" presStyleIdx="2" presStyleCnt="3">
        <dgm:presLayoutVars>
          <dgm:bulletEnabled val="1"/>
        </dgm:presLayoutVars>
      </dgm:prSet>
      <dgm:spPr/>
    </dgm:pt>
  </dgm:ptLst>
  <dgm:cxnLst>
    <dgm:cxn modelId="{11EC9766-A4D3-4721-885D-F9C1ED1820B1}" type="presOf" srcId="{8AF637FC-D68E-4ACB-BE14-226C71E867E2}" destId="{1D3A05A2-5DF2-4472-AD8B-1022C876D617}" srcOrd="0" destOrd="0" presId="urn:microsoft.com/office/officeart/2005/8/layout/vProcess5"/>
    <dgm:cxn modelId="{B9BD5847-816B-4D9D-8559-E2096EC5BAD4}" type="presOf" srcId="{9AE9AC01-D45A-4266-A319-76069A36C37D}" destId="{2EC4444C-CBB4-4143-B015-7945C6FB9DAE}" srcOrd="1" destOrd="0" presId="urn:microsoft.com/office/officeart/2005/8/layout/vProcess5"/>
    <dgm:cxn modelId="{BC3DA56D-2105-430A-BDCD-2613A0258EC7}" srcId="{9FE545B8-BCE0-4E2D-B8C6-C4255AD6D07F}" destId="{9AE9AC01-D45A-4266-A319-76069A36C37D}" srcOrd="2" destOrd="0" parTransId="{C6C49101-27B1-4822-92F5-767154AC6C55}" sibTransId="{78CF9896-371E-4B21-812D-F3BC576AB6E4}"/>
    <dgm:cxn modelId="{DB9CE251-A629-4B6C-A036-ABC2308912EC}" type="presOf" srcId="{B3A2CF75-CE71-4410-9730-53ECFAF143ED}" destId="{15B31CAC-348A-4D3E-AAD9-202E3EDB407E}" srcOrd="0" destOrd="0" presId="urn:microsoft.com/office/officeart/2005/8/layout/vProcess5"/>
    <dgm:cxn modelId="{70727F8A-AAC9-469E-94CE-FE39B3A2E41B}" type="presOf" srcId="{9AE9AC01-D45A-4266-A319-76069A36C37D}" destId="{0A42A259-D925-4774-B454-A5969FB1599B}" srcOrd="0" destOrd="0" presId="urn:microsoft.com/office/officeart/2005/8/layout/vProcess5"/>
    <dgm:cxn modelId="{D208D29A-8E32-4070-9018-2EAC2B2E036F}" srcId="{9FE545B8-BCE0-4E2D-B8C6-C4255AD6D07F}" destId="{8AF637FC-D68E-4ACB-BE14-226C71E867E2}" srcOrd="1" destOrd="0" parTransId="{EC6E6E2F-1DC8-4115-BFA2-F0B091883C4A}" sibTransId="{514C8AEF-A69A-40F3-AD3C-FB346556BE9A}"/>
    <dgm:cxn modelId="{E0DAEBAC-9684-4E8C-BEFC-7D238E0F8E47}" type="presOf" srcId="{514C8AEF-A69A-40F3-AD3C-FB346556BE9A}" destId="{8CF253FF-6038-4F9F-8FE5-2EB855866D6D}" srcOrd="0" destOrd="0" presId="urn:microsoft.com/office/officeart/2005/8/layout/vProcess5"/>
    <dgm:cxn modelId="{869E8DB0-24FA-445F-A911-83378931A0C8}" srcId="{9FE545B8-BCE0-4E2D-B8C6-C4255AD6D07F}" destId="{B3A2CF75-CE71-4410-9730-53ECFAF143ED}" srcOrd="0" destOrd="0" parTransId="{D819B971-4AD5-401E-844E-89D65531B632}" sibTransId="{0FF0B764-628E-43BD-BC05-C393299EFBE7}"/>
    <dgm:cxn modelId="{C0D7E6B9-66B5-4DD4-8269-1692E02EB67F}" type="presOf" srcId="{8AF637FC-D68E-4ACB-BE14-226C71E867E2}" destId="{E259C768-7EBF-4908-B43F-76B3B0822BCD}" srcOrd="1" destOrd="0" presId="urn:microsoft.com/office/officeart/2005/8/layout/vProcess5"/>
    <dgm:cxn modelId="{0C70CCDD-837F-4002-BD31-9A4F76F6B296}" type="presOf" srcId="{B3A2CF75-CE71-4410-9730-53ECFAF143ED}" destId="{12843380-9912-4A81-B60E-69D74F52AA36}" srcOrd="1" destOrd="0" presId="urn:microsoft.com/office/officeart/2005/8/layout/vProcess5"/>
    <dgm:cxn modelId="{3A0905F0-4913-41D8-A159-1FA43AB43CCB}" type="presOf" srcId="{0FF0B764-628E-43BD-BC05-C393299EFBE7}" destId="{F2F2CA2F-BFBC-4F75-ADF1-CBA29F4F8890}" srcOrd="0" destOrd="0" presId="urn:microsoft.com/office/officeart/2005/8/layout/vProcess5"/>
    <dgm:cxn modelId="{6D924AFA-93A6-43A4-ADE4-513C067D0EA8}" type="presOf" srcId="{9FE545B8-BCE0-4E2D-B8C6-C4255AD6D07F}" destId="{9DF34763-3EF7-49D9-94CE-E4E6C1966300}" srcOrd="0" destOrd="0" presId="urn:microsoft.com/office/officeart/2005/8/layout/vProcess5"/>
    <dgm:cxn modelId="{FF25A8E7-B678-4B85-8BBA-026C57AE14D3}" type="presParOf" srcId="{9DF34763-3EF7-49D9-94CE-E4E6C1966300}" destId="{96939710-B3F0-4A33-BC76-C53A7CF14B7A}" srcOrd="0" destOrd="0" presId="urn:microsoft.com/office/officeart/2005/8/layout/vProcess5"/>
    <dgm:cxn modelId="{CAF62443-D0C9-4BC8-8FFB-9B326E1C5C57}" type="presParOf" srcId="{9DF34763-3EF7-49D9-94CE-E4E6C1966300}" destId="{15B31CAC-348A-4D3E-AAD9-202E3EDB407E}" srcOrd="1" destOrd="0" presId="urn:microsoft.com/office/officeart/2005/8/layout/vProcess5"/>
    <dgm:cxn modelId="{1D95195B-3BD1-485A-9961-03D6FF6EAB4A}" type="presParOf" srcId="{9DF34763-3EF7-49D9-94CE-E4E6C1966300}" destId="{1D3A05A2-5DF2-4472-AD8B-1022C876D617}" srcOrd="2" destOrd="0" presId="urn:microsoft.com/office/officeart/2005/8/layout/vProcess5"/>
    <dgm:cxn modelId="{F9EBF704-EE7C-4E32-BCCE-6A4950CEAA59}" type="presParOf" srcId="{9DF34763-3EF7-49D9-94CE-E4E6C1966300}" destId="{0A42A259-D925-4774-B454-A5969FB1599B}" srcOrd="3" destOrd="0" presId="urn:microsoft.com/office/officeart/2005/8/layout/vProcess5"/>
    <dgm:cxn modelId="{573DD539-3954-462C-9D3C-D5BB86CCB9E2}" type="presParOf" srcId="{9DF34763-3EF7-49D9-94CE-E4E6C1966300}" destId="{F2F2CA2F-BFBC-4F75-ADF1-CBA29F4F8890}" srcOrd="4" destOrd="0" presId="urn:microsoft.com/office/officeart/2005/8/layout/vProcess5"/>
    <dgm:cxn modelId="{0523E2CF-AE7C-4481-BAC0-C34CA195CFEB}" type="presParOf" srcId="{9DF34763-3EF7-49D9-94CE-E4E6C1966300}" destId="{8CF253FF-6038-4F9F-8FE5-2EB855866D6D}" srcOrd="5" destOrd="0" presId="urn:microsoft.com/office/officeart/2005/8/layout/vProcess5"/>
    <dgm:cxn modelId="{27A2D9C5-6BF7-4DBB-B5A5-32FE4D4F4FCB}" type="presParOf" srcId="{9DF34763-3EF7-49D9-94CE-E4E6C1966300}" destId="{12843380-9912-4A81-B60E-69D74F52AA36}" srcOrd="6" destOrd="0" presId="urn:microsoft.com/office/officeart/2005/8/layout/vProcess5"/>
    <dgm:cxn modelId="{2CAF6B10-E291-4984-91A3-E3CF43BB812A}" type="presParOf" srcId="{9DF34763-3EF7-49D9-94CE-E4E6C1966300}" destId="{E259C768-7EBF-4908-B43F-76B3B0822BCD}" srcOrd="7" destOrd="0" presId="urn:microsoft.com/office/officeart/2005/8/layout/vProcess5"/>
    <dgm:cxn modelId="{64E40770-3A9B-4983-948C-53B246F80991}" type="presParOf" srcId="{9DF34763-3EF7-49D9-94CE-E4E6C1966300}" destId="{2EC4444C-CBB4-4143-B015-7945C6FB9DAE}"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35527F-AACE-45F2-9B42-303336DA92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BA4749-8093-4E34-AA8F-155034937619}">
      <dgm:prSet custT="1"/>
      <dgm:spPr/>
      <dgm:t>
        <a:bodyPr/>
        <a:lstStyle/>
        <a:p>
          <a:pPr algn="l">
            <a:lnSpc>
              <a:spcPct val="90000"/>
            </a:lnSpc>
          </a:pPr>
          <a:r>
            <a:rPr lang="en-US" sz="2800" b="0" i="1" dirty="0">
              <a:latin typeface="Arial" panose="020B0604020202020204"/>
              <a:ea typeface="+mn-ea"/>
              <a:cs typeface="Arial"/>
            </a:rPr>
            <a:t>Antiqua</a:t>
          </a:r>
          <a:r>
            <a:rPr lang="en-US" sz="2800" b="0" i="1" dirty="0"/>
            <a:t> et Nova</a:t>
          </a:r>
          <a:r>
            <a:rPr lang="en-US" sz="2800" b="0" dirty="0"/>
            <a:t> document</a:t>
          </a:r>
          <a:r>
            <a:rPr lang="en-US" sz="2800" b="0" dirty="0">
              <a:solidFill>
                <a:srgbClr val="000000"/>
              </a:solidFill>
              <a:latin typeface="Arial" panose="020B0604020202020204"/>
              <a:ea typeface="+mn-ea"/>
              <a:cs typeface="Arial"/>
            </a:rPr>
            <a:t>.</a:t>
          </a:r>
          <a:endParaRPr lang="en-US" sz="2800" b="1" dirty="0">
            <a:solidFill>
              <a:srgbClr val="FFFFFF"/>
            </a:solidFill>
            <a:ea typeface="+mn-ea"/>
            <a:cs typeface="+mn-cs"/>
          </a:endParaRPr>
        </a:p>
      </dgm:t>
    </dgm:pt>
    <dgm:pt modelId="{E332511D-4574-4340-8131-49AA8FBB29DA}" type="parTrans" cxnId="{A4BC380F-8619-46F7-BE7A-55361D29C2BD}">
      <dgm:prSet/>
      <dgm:spPr/>
      <dgm:t>
        <a:bodyPr/>
        <a:lstStyle/>
        <a:p>
          <a:endParaRPr lang="en-US"/>
        </a:p>
      </dgm:t>
    </dgm:pt>
    <dgm:pt modelId="{AFC9D1AB-376C-4CDC-BA40-8914C261D374}" type="sibTrans" cxnId="{A4BC380F-8619-46F7-BE7A-55361D29C2BD}">
      <dgm:prSet/>
      <dgm:spPr/>
      <dgm:t>
        <a:bodyPr/>
        <a:lstStyle/>
        <a:p>
          <a:endParaRPr lang="en-US"/>
        </a:p>
      </dgm:t>
    </dgm:pt>
    <dgm:pt modelId="{D8F5278E-4C8B-4614-880F-8B2DED203453}">
      <dgm:prSet phldr="0"/>
      <dgm:spPr/>
      <dgm:t>
        <a:bodyPr/>
        <a:lstStyle/>
        <a:p>
          <a:pPr algn="l" rtl="0">
            <a:lnSpc>
              <a:spcPct val="90000"/>
            </a:lnSpc>
          </a:pPr>
          <a:r>
            <a:rPr lang="en-US" sz="2800" b="0" i="0" dirty="0">
              <a:latin typeface="Arial" panose="020B0604020202020204"/>
            </a:rPr>
            <a:t> Complexity</a:t>
          </a:r>
          <a:r>
            <a:rPr lang="en-US" sz="2800" b="0" i="0" dirty="0"/>
            <a:t> - artificial intelligence affects the entire Catholic university</a:t>
          </a:r>
          <a:r>
            <a:rPr lang="en-US" sz="2800" b="0" i="0" dirty="0">
              <a:solidFill>
                <a:srgbClr val="000000"/>
              </a:solidFill>
              <a:latin typeface="Arial" panose="020B0604020202020204"/>
              <a:ea typeface="+mn-ea"/>
              <a:cs typeface="Arial"/>
            </a:rPr>
            <a:t>.</a:t>
          </a:r>
        </a:p>
      </dgm:t>
    </dgm:pt>
    <dgm:pt modelId="{C10520BA-173A-4D59-8804-89FF2C9D853D}" type="parTrans" cxnId="{16D09E84-52E4-4B88-A405-F07D04AE7C8C}">
      <dgm:prSet/>
      <dgm:spPr/>
    </dgm:pt>
    <dgm:pt modelId="{50B0BD02-4E06-469A-84AF-E13985E04EF0}" type="sibTrans" cxnId="{16D09E84-52E4-4B88-A405-F07D04AE7C8C}">
      <dgm:prSet/>
      <dgm:spPr/>
    </dgm:pt>
    <dgm:pt modelId="{04A1C254-4D37-4D50-B470-CCFC23A20AE6}">
      <dgm:prSet phldr="0"/>
      <dgm:spPr/>
      <dgm:t>
        <a:bodyPr/>
        <a:lstStyle/>
        <a:p>
          <a:pPr algn="l" rtl="0">
            <a:lnSpc>
              <a:spcPct val="90000"/>
            </a:lnSpc>
          </a:pPr>
          <a:r>
            <a:rPr lang="en-US" sz="2800" b="0" i="0" dirty="0">
              <a:latin typeface="Arial" panose="020B0604020202020204"/>
            </a:rPr>
            <a:t> </a:t>
          </a:r>
          <a:r>
            <a:rPr lang="en-US" sz="2800" b="0" i="0" dirty="0"/>
            <a:t>Statements by the Pope and the Holy See on artificial intelligence</a:t>
          </a:r>
          <a:endParaRPr lang="en-US" sz="2800" b="0" i="0" dirty="0">
            <a:latin typeface="Arial" panose="020B0604020202020204"/>
            <a:ea typeface="+mn-ea"/>
            <a:cs typeface="Arial"/>
          </a:endParaRPr>
        </a:p>
      </dgm:t>
    </dgm:pt>
    <dgm:pt modelId="{BCF5CE92-ADE0-46E0-B99C-259061153327}" type="parTrans" cxnId="{4AF5B663-E372-4B14-9AB7-887165DA2148}">
      <dgm:prSet/>
      <dgm:spPr/>
    </dgm:pt>
    <dgm:pt modelId="{7B2AD4ED-72EA-4004-9288-5BA0C6118FC3}" type="sibTrans" cxnId="{4AF5B663-E372-4B14-9AB7-887165DA2148}">
      <dgm:prSet/>
      <dgm:spPr/>
    </dgm:pt>
    <dgm:pt modelId="{C06DDE1A-D678-42EB-A94D-A90767E1AB9E}" type="pres">
      <dgm:prSet presAssocID="{8E35527F-AACE-45F2-9B42-303336DA92BC}" presName="linear" presStyleCnt="0">
        <dgm:presLayoutVars>
          <dgm:animLvl val="lvl"/>
          <dgm:resizeHandles val="exact"/>
        </dgm:presLayoutVars>
      </dgm:prSet>
      <dgm:spPr/>
    </dgm:pt>
    <dgm:pt modelId="{BD3EDF0C-18A9-4BCE-A96D-C75E8B14DA81}" type="pres">
      <dgm:prSet presAssocID="{D8F5278E-4C8B-4614-880F-8B2DED203453}" presName="parentText" presStyleLbl="node1" presStyleIdx="0" presStyleCnt="3">
        <dgm:presLayoutVars>
          <dgm:chMax val="0"/>
          <dgm:bulletEnabled val="1"/>
        </dgm:presLayoutVars>
      </dgm:prSet>
      <dgm:spPr/>
    </dgm:pt>
    <dgm:pt modelId="{0DD964CA-211B-401C-A0A9-E2E263DD85DF}" type="pres">
      <dgm:prSet presAssocID="{50B0BD02-4E06-469A-84AF-E13985E04EF0}" presName="spacer" presStyleCnt="0"/>
      <dgm:spPr/>
    </dgm:pt>
    <dgm:pt modelId="{2F1CCB7C-F079-45E1-BAED-0B7068692A1E}" type="pres">
      <dgm:prSet presAssocID="{04A1C254-4D37-4D50-B470-CCFC23A20AE6}" presName="parentText" presStyleLbl="node1" presStyleIdx="1" presStyleCnt="3">
        <dgm:presLayoutVars>
          <dgm:chMax val="0"/>
          <dgm:bulletEnabled val="1"/>
        </dgm:presLayoutVars>
      </dgm:prSet>
      <dgm:spPr/>
    </dgm:pt>
    <dgm:pt modelId="{5B017757-1268-4E3C-9DF0-A9EC2EACB754}" type="pres">
      <dgm:prSet presAssocID="{7B2AD4ED-72EA-4004-9288-5BA0C6118FC3}" presName="spacer" presStyleCnt="0"/>
      <dgm:spPr/>
    </dgm:pt>
    <dgm:pt modelId="{703D98C1-18DC-4687-8D3D-CE5A273713DF}" type="pres">
      <dgm:prSet presAssocID="{48BA4749-8093-4E34-AA8F-155034937619}" presName="parentText" presStyleLbl="node1" presStyleIdx="2" presStyleCnt="3">
        <dgm:presLayoutVars>
          <dgm:chMax val="0"/>
          <dgm:bulletEnabled val="1"/>
        </dgm:presLayoutVars>
      </dgm:prSet>
      <dgm:spPr/>
    </dgm:pt>
  </dgm:ptLst>
  <dgm:cxnLst>
    <dgm:cxn modelId="{1D9A0C0B-B9F8-4864-ABE8-DEF401B77A76}" type="presOf" srcId="{D8F5278E-4C8B-4614-880F-8B2DED203453}" destId="{BD3EDF0C-18A9-4BCE-A96D-C75E8B14DA81}" srcOrd="0" destOrd="0" presId="urn:microsoft.com/office/officeart/2005/8/layout/vList2"/>
    <dgm:cxn modelId="{A4BC380F-8619-46F7-BE7A-55361D29C2BD}" srcId="{8E35527F-AACE-45F2-9B42-303336DA92BC}" destId="{48BA4749-8093-4E34-AA8F-155034937619}" srcOrd="2" destOrd="0" parTransId="{E332511D-4574-4340-8131-49AA8FBB29DA}" sibTransId="{AFC9D1AB-376C-4CDC-BA40-8914C261D374}"/>
    <dgm:cxn modelId="{27157F63-5398-450B-8569-6B6054868007}" type="presOf" srcId="{48BA4749-8093-4E34-AA8F-155034937619}" destId="{703D98C1-18DC-4687-8D3D-CE5A273713DF}" srcOrd="0" destOrd="0" presId="urn:microsoft.com/office/officeart/2005/8/layout/vList2"/>
    <dgm:cxn modelId="{4AF5B663-E372-4B14-9AB7-887165DA2148}" srcId="{8E35527F-AACE-45F2-9B42-303336DA92BC}" destId="{04A1C254-4D37-4D50-B470-CCFC23A20AE6}" srcOrd="1" destOrd="0" parTransId="{BCF5CE92-ADE0-46E0-B99C-259061153327}" sibTransId="{7B2AD4ED-72EA-4004-9288-5BA0C6118FC3}"/>
    <dgm:cxn modelId="{16D09E84-52E4-4B88-A405-F07D04AE7C8C}" srcId="{8E35527F-AACE-45F2-9B42-303336DA92BC}" destId="{D8F5278E-4C8B-4614-880F-8B2DED203453}" srcOrd="0" destOrd="0" parTransId="{C10520BA-173A-4D59-8804-89FF2C9D853D}" sibTransId="{50B0BD02-4E06-469A-84AF-E13985E04EF0}"/>
    <dgm:cxn modelId="{C359FD93-0DF6-4CBC-9260-4624AAAE0135}" type="presOf" srcId="{04A1C254-4D37-4D50-B470-CCFC23A20AE6}" destId="{2F1CCB7C-F079-45E1-BAED-0B7068692A1E}" srcOrd="0" destOrd="0" presId="urn:microsoft.com/office/officeart/2005/8/layout/vList2"/>
    <dgm:cxn modelId="{DB5C65B9-F7F9-41E0-8767-5E688826EDA2}" type="presOf" srcId="{8E35527F-AACE-45F2-9B42-303336DA92BC}" destId="{C06DDE1A-D678-42EB-A94D-A90767E1AB9E}" srcOrd="0" destOrd="0" presId="urn:microsoft.com/office/officeart/2005/8/layout/vList2"/>
    <dgm:cxn modelId="{DF0393AA-F698-4A24-AB4B-C3F3B69DB36F}" type="presParOf" srcId="{C06DDE1A-D678-42EB-A94D-A90767E1AB9E}" destId="{BD3EDF0C-18A9-4BCE-A96D-C75E8B14DA81}" srcOrd="0" destOrd="0" presId="urn:microsoft.com/office/officeart/2005/8/layout/vList2"/>
    <dgm:cxn modelId="{73B4897E-AA93-45CC-93F9-A7FF02EA5095}" type="presParOf" srcId="{C06DDE1A-D678-42EB-A94D-A90767E1AB9E}" destId="{0DD964CA-211B-401C-A0A9-E2E263DD85DF}" srcOrd="1" destOrd="0" presId="urn:microsoft.com/office/officeart/2005/8/layout/vList2"/>
    <dgm:cxn modelId="{F85E53CC-7451-4E54-89EA-A06643CF99A2}" type="presParOf" srcId="{C06DDE1A-D678-42EB-A94D-A90767E1AB9E}" destId="{2F1CCB7C-F079-45E1-BAED-0B7068692A1E}" srcOrd="2" destOrd="0" presId="urn:microsoft.com/office/officeart/2005/8/layout/vList2"/>
    <dgm:cxn modelId="{F717892D-DF69-4463-AD36-5F688704B887}" type="presParOf" srcId="{C06DDE1A-D678-42EB-A94D-A90767E1AB9E}" destId="{5B017757-1268-4E3C-9DF0-A9EC2EACB754}" srcOrd="3" destOrd="0" presId="urn:microsoft.com/office/officeart/2005/8/layout/vList2"/>
    <dgm:cxn modelId="{E1920AC0-A7F7-4C67-9BF6-2864B280D3D6}" type="presParOf" srcId="{C06DDE1A-D678-42EB-A94D-A90767E1AB9E}" destId="{703D98C1-18DC-4687-8D3D-CE5A273713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2D6B7E-5E72-4764-9AEC-29B172ED651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3AAC77A-6021-44FF-8B9D-67F27403AA96}">
      <dgm:prSet custT="1"/>
      <dgm:spPr/>
      <dgm:t>
        <a:bodyPr/>
        <a:lstStyle/>
        <a:p>
          <a:pPr>
            <a:lnSpc>
              <a:spcPct val="100000"/>
            </a:lnSpc>
          </a:pPr>
          <a:r>
            <a:rPr lang="en-US" sz="3600" b="1" dirty="0"/>
            <a:t>Opportunities - Challenges.</a:t>
          </a:r>
        </a:p>
      </dgm:t>
    </dgm:pt>
    <dgm:pt modelId="{6E4B3E84-BF81-498D-A3EC-F1290431DD51}" type="parTrans" cxnId="{7BFD5AAC-5C43-4020-9C3E-BE97A9854541}">
      <dgm:prSet/>
      <dgm:spPr/>
      <dgm:t>
        <a:bodyPr/>
        <a:lstStyle/>
        <a:p>
          <a:endParaRPr lang="en-US"/>
        </a:p>
      </dgm:t>
    </dgm:pt>
    <dgm:pt modelId="{40A0A75B-B600-4C37-A3AB-06B699591088}" type="sibTrans" cxnId="{7BFD5AAC-5C43-4020-9C3E-BE97A9854541}">
      <dgm:prSet/>
      <dgm:spPr/>
      <dgm:t>
        <a:bodyPr/>
        <a:lstStyle/>
        <a:p>
          <a:pPr>
            <a:lnSpc>
              <a:spcPct val="100000"/>
            </a:lnSpc>
          </a:pPr>
          <a:endParaRPr lang="en-US"/>
        </a:p>
      </dgm:t>
    </dgm:pt>
    <dgm:pt modelId="{DBD73457-333B-49F1-A613-F5F2F324D8EC}">
      <dgm:prSet phldr="0"/>
      <dgm:spPr/>
      <dgm:t>
        <a:bodyPr/>
        <a:lstStyle/>
        <a:p>
          <a:pPr rtl="0">
            <a:lnSpc>
              <a:spcPct val="100000"/>
            </a:lnSpc>
          </a:pPr>
          <a:endParaRPr lang="hu-HU" sz="1800" b="0">
            <a:latin typeface="Arial" panose="020B0604020202020204"/>
          </a:endParaRPr>
        </a:p>
      </dgm:t>
    </dgm:pt>
    <dgm:pt modelId="{834AFB39-5B78-44E8-9801-50B7AAC1E3C8}" type="parTrans" cxnId="{C849729F-5971-401C-B8B4-D18FFB2F6F5B}">
      <dgm:prSet/>
      <dgm:spPr/>
    </dgm:pt>
    <dgm:pt modelId="{DC417692-5DBD-49F7-B5F8-0F6F067EEAFA}" type="sibTrans" cxnId="{C849729F-5971-401C-B8B4-D18FFB2F6F5B}">
      <dgm:prSet/>
      <dgm:spPr/>
    </dgm:pt>
    <dgm:pt modelId="{FC959044-0FD4-40FD-B86E-546E4C124A19}" type="pres">
      <dgm:prSet presAssocID="{CB2D6B7E-5E72-4764-9AEC-29B172ED6517}" presName="root" presStyleCnt="0">
        <dgm:presLayoutVars>
          <dgm:dir/>
          <dgm:resizeHandles val="exact"/>
        </dgm:presLayoutVars>
      </dgm:prSet>
      <dgm:spPr/>
    </dgm:pt>
    <dgm:pt modelId="{436E8467-19D7-4073-8327-85A2EB8CEF6F}" type="pres">
      <dgm:prSet presAssocID="{CB2D6B7E-5E72-4764-9AEC-29B172ED6517}" presName="container" presStyleCnt="0">
        <dgm:presLayoutVars>
          <dgm:dir/>
          <dgm:resizeHandles val="exact"/>
        </dgm:presLayoutVars>
      </dgm:prSet>
      <dgm:spPr/>
    </dgm:pt>
    <dgm:pt modelId="{A6F0CDB4-0925-490D-9DD4-83A195631946}" type="pres">
      <dgm:prSet presAssocID="{F3AAC77A-6021-44FF-8B9D-67F27403AA96}" presName="compNode" presStyleCnt="0"/>
      <dgm:spPr/>
    </dgm:pt>
    <dgm:pt modelId="{71658359-BE26-4AC0-BCD8-43AFB7A64C1C}" type="pres">
      <dgm:prSet presAssocID="{F3AAC77A-6021-44FF-8B9D-67F27403AA96}" presName="iconBgRect" presStyleLbl="bgShp" presStyleIdx="0" presStyleCnt="1"/>
      <dgm:spPr/>
    </dgm:pt>
    <dgm:pt modelId="{ED29278A-32B6-45F6-B089-2D5C68C2EB87}" type="pres">
      <dgm:prSet presAssocID="{F3AAC77A-6021-44FF-8B9D-67F27403AA9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gyelmeztetés"/>
        </a:ext>
      </dgm:extLst>
    </dgm:pt>
    <dgm:pt modelId="{B3A9B9B3-C250-4B58-9AE9-08FC19BF1516}" type="pres">
      <dgm:prSet presAssocID="{F3AAC77A-6021-44FF-8B9D-67F27403AA96}" presName="spaceRect" presStyleCnt="0"/>
      <dgm:spPr/>
    </dgm:pt>
    <dgm:pt modelId="{917046CF-6997-46C7-807C-D1E792710165}" type="pres">
      <dgm:prSet presAssocID="{F3AAC77A-6021-44FF-8B9D-67F27403AA96}" presName="textRect" presStyleLbl="revTx" presStyleIdx="0" presStyleCnt="1">
        <dgm:presLayoutVars>
          <dgm:chMax val="1"/>
          <dgm:chPref val="1"/>
        </dgm:presLayoutVars>
      </dgm:prSet>
      <dgm:spPr/>
    </dgm:pt>
  </dgm:ptLst>
  <dgm:cxnLst>
    <dgm:cxn modelId="{96A04408-E095-4E90-B338-64CCB0641B4F}" type="presOf" srcId="{F3AAC77A-6021-44FF-8B9D-67F27403AA96}" destId="{917046CF-6997-46C7-807C-D1E792710165}" srcOrd="0" destOrd="0" presId="urn:microsoft.com/office/officeart/2018/2/layout/IconCircleList"/>
    <dgm:cxn modelId="{C849729F-5971-401C-B8B4-D18FFB2F6F5B}" srcId="{F3AAC77A-6021-44FF-8B9D-67F27403AA96}" destId="{DBD73457-333B-49F1-A613-F5F2F324D8EC}" srcOrd="0" destOrd="0" parTransId="{834AFB39-5B78-44E8-9801-50B7AAC1E3C8}" sibTransId="{DC417692-5DBD-49F7-B5F8-0F6F067EEAFA}"/>
    <dgm:cxn modelId="{7BFD5AAC-5C43-4020-9C3E-BE97A9854541}" srcId="{CB2D6B7E-5E72-4764-9AEC-29B172ED6517}" destId="{F3AAC77A-6021-44FF-8B9D-67F27403AA96}" srcOrd="0" destOrd="0" parTransId="{6E4B3E84-BF81-498D-A3EC-F1290431DD51}" sibTransId="{40A0A75B-B600-4C37-A3AB-06B699591088}"/>
    <dgm:cxn modelId="{6B31ACF4-B0CE-47CA-A709-182875AB02F9}" type="presOf" srcId="{CB2D6B7E-5E72-4764-9AEC-29B172ED6517}" destId="{FC959044-0FD4-40FD-B86E-546E4C124A19}" srcOrd="0" destOrd="0" presId="urn:microsoft.com/office/officeart/2018/2/layout/IconCircleList"/>
    <dgm:cxn modelId="{1B7DA3A7-6331-430F-8ECA-05242A4E9C3B}" type="presParOf" srcId="{FC959044-0FD4-40FD-B86E-546E4C124A19}" destId="{436E8467-19D7-4073-8327-85A2EB8CEF6F}" srcOrd="0" destOrd="0" presId="urn:microsoft.com/office/officeart/2018/2/layout/IconCircleList"/>
    <dgm:cxn modelId="{D712D56D-F0A4-4882-AAC3-245D3689A572}" type="presParOf" srcId="{436E8467-19D7-4073-8327-85A2EB8CEF6F}" destId="{A6F0CDB4-0925-490D-9DD4-83A195631946}" srcOrd="0" destOrd="0" presId="urn:microsoft.com/office/officeart/2018/2/layout/IconCircleList"/>
    <dgm:cxn modelId="{22623059-979A-4A70-A3A9-6CAC9D53286E}" type="presParOf" srcId="{A6F0CDB4-0925-490D-9DD4-83A195631946}" destId="{71658359-BE26-4AC0-BCD8-43AFB7A64C1C}" srcOrd="0" destOrd="0" presId="urn:microsoft.com/office/officeart/2018/2/layout/IconCircleList"/>
    <dgm:cxn modelId="{6AF31496-4B2F-43B5-8385-2B2728BD212F}" type="presParOf" srcId="{A6F0CDB4-0925-490D-9DD4-83A195631946}" destId="{ED29278A-32B6-45F6-B089-2D5C68C2EB87}" srcOrd="1" destOrd="0" presId="urn:microsoft.com/office/officeart/2018/2/layout/IconCircleList"/>
    <dgm:cxn modelId="{E1B6E043-D8F2-449C-91CE-1E8B31E8D193}" type="presParOf" srcId="{A6F0CDB4-0925-490D-9DD4-83A195631946}" destId="{B3A9B9B3-C250-4B58-9AE9-08FC19BF1516}" srcOrd="2" destOrd="0" presId="urn:microsoft.com/office/officeart/2018/2/layout/IconCircleList"/>
    <dgm:cxn modelId="{2146357D-F9F1-4DE2-A3D3-2983143C0F9F}" type="presParOf" srcId="{A6F0CDB4-0925-490D-9DD4-83A195631946}" destId="{917046CF-6997-46C7-807C-D1E792710165}"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50852D-ABBF-41DD-9BC1-1D8C120031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2C104F8-65C9-4BEA-BD6A-7C273C228FCF}">
      <dgm:prSet/>
      <dgm:spPr/>
      <dgm:t>
        <a:bodyPr/>
        <a:lstStyle/>
        <a:p>
          <a:pPr algn="l">
            <a:lnSpc>
              <a:spcPct val="90000"/>
            </a:lnSpc>
          </a:pPr>
          <a:r>
            <a:rPr lang="en-US" sz="2900" b="1" dirty="0">
              <a:solidFill>
                <a:srgbClr val="FFFFFF"/>
              </a:solidFill>
              <a:ea typeface="+mn-ea"/>
              <a:cs typeface="+mn-cs"/>
            </a:rPr>
            <a:t>Methodological challenge</a:t>
          </a:r>
          <a:r>
            <a:rPr lang="en-US" sz="2900" b="1" dirty="0">
              <a:ea typeface="+mn-ea"/>
              <a:cs typeface="+mn-cs"/>
            </a:rPr>
            <a:t> </a:t>
          </a:r>
          <a:endParaRPr lang="en-US" sz="2900" dirty="0">
            <a:solidFill>
              <a:srgbClr val="FFFFFF"/>
            </a:solidFill>
            <a:ea typeface="+mn-ea"/>
            <a:cs typeface="+mn-cs"/>
          </a:endParaRPr>
        </a:p>
      </dgm:t>
    </dgm:pt>
    <dgm:pt modelId="{ACF08771-3F2B-4DE9-ABC9-B843D9FC65BF}" type="parTrans" cxnId="{42439960-63FF-442E-8E6D-04B906C2BBD7}">
      <dgm:prSet/>
      <dgm:spPr/>
      <dgm:t>
        <a:bodyPr/>
        <a:lstStyle/>
        <a:p>
          <a:endParaRPr lang="en-US"/>
        </a:p>
      </dgm:t>
    </dgm:pt>
    <dgm:pt modelId="{399FE4C6-8015-46C7-9E2A-4B3EFB80B963}" type="sibTrans" cxnId="{42439960-63FF-442E-8E6D-04B906C2BBD7}">
      <dgm:prSet/>
      <dgm:spPr/>
      <dgm:t>
        <a:bodyPr/>
        <a:lstStyle/>
        <a:p>
          <a:endParaRPr lang="en-US"/>
        </a:p>
      </dgm:t>
    </dgm:pt>
    <dgm:pt modelId="{EBA7D4BF-C5B6-460F-A40F-70470D0E28C1}">
      <dgm:prSet/>
      <dgm:spPr/>
      <dgm:t>
        <a:bodyPr/>
        <a:lstStyle/>
        <a:p>
          <a:pPr algn="l">
            <a:lnSpc>
              <a:spcPct val="90000"/>
            </a:lnSpc>
          </a:pPr>
          <a:r>
            <a:rPr lang="en-US" sz="2500" b="1" dirty="0">
              <a:solidFill>
                <a:srgbClr val="FFFFFF"/>
              </a:solidFill>
              <a:ea typeface="+mn-ea"/>
              <a:cs typeface="+mn-cs"/>
            </a:rPr>
            <a:t>Religious studies/theology </a:t>
          </a:r>
          <a:endParaRPr lang="en-US" sz="2500" dirty="0">
            <a:solidFill>
              <a:srgbClr val="FFFFFF"/>
            </a:solidFill>
            <a:ea typeface="+mn-ea"/>
            <a:cs typeface="+mn-cs"/>
          </a:endParaRPr>
        </a:p>
      </dgm:t>
    </dgm:pt>
    <dgm:pt modelId="{ED304AD1-AC03-4003-968C-1524F9E16DC1}" type="parTrans" cxnId="{891F5629-C289-4C6D-9801-E6A37D38BB15}">
      <dgm:prSet/>
      <dgm:spPr/>
      <dgm:t>
        <a:bodyPr/>
        <a:lstStyle/>
        <a:p>
          <a:endParaRPr lang="en-US"/>
        </a:p>
      </dgm:t>
    </dgm:pt>
    <dgm:pt modelId="{144B62F5-63C7-49B9-9641-6820ED676765}" type="sibTrans" cxnId="{891F5629-C289-4C6D-9801-E6A37D38BB15}">
      <dgm:prSet/>
      <dgm:spPr/>
      <dgm:t>
        <a:bodyPr/>
        <a:lstStyle/>
        <a:p>
          <a:endParaRPr lang="en-US"/>
        </a:p>
      </dgm:t>
    </dgm:pt>
    <dgm:pt modelId="{0F4D01DF-DB73-4BD5-9E2F-F0342BACFE80}">
      <dgm:prSet/>
      <dgm:spPr/>
      <dgm:t>
        <a:bodyPr/>
        <a:lstStyle/>
        <a:p>
          <a:pPr algn="l">
            <a:lnSpc>
              <a:spcPct val="90000"/>
            </a:lnSpc>
          </a:pPr>
          <a:r>
            <a:rPr lang="en-US" sz="2900" b="1" dirty="0">
              <a:solidFill>
                <a:srgbClr val="FFFFFF"/>
              </a:solidFill>
              <a:ea typeface="+mn-ea"/>
              <a:cs typeface="+mn-cs"/>
            </a:rPr>
            <a:t>Lacking a unified methodology. </a:t>
          </a:r>
          <a:endParaRPr lang="en-US" sz="2900" dirty="0">
            <a:solidFill>
              <a:srgbClr val="FFFFFF"/>
            </a:solidFill>
            <a:ea typeface="+mn-ea"/>
            <a:cs typeface="+mn-cs"/>
          </a:endParaRPr>
        </a:p>
      </dgm:t>
    </dgm:pt>
    <dgm:pt modelId="{3D572F96-C194-4EE6-B5DD-E21DFB8636A1}" type="parTrans" cxnId="{37230A77-9AC5-448C-8456-FD558DD5AEEC}">
      <dgm:prSet/>
      <dgm:spPr/>
      <dgm:t>
        <a:bodyPr/>
        <a:lstStyle/>
        <a:p>
          <a:endParaRPr lang="en-US"/>
        </a:p>
      </dgm:t>
    </dgm:pt>
    <dgm:pt modelId="{5747923E-270C-47C6-B66B-83FBCFA9406F}" type="sibTrans" cxnId="{37230A77-9AC5-448C-8456-FD558DD5AEEC}">
      <dgm:prSet/>
      <dgm:spPr/>
      <dgm:t>
        <a:bodyPr/>
        <a:lstStyle/>
        <a:p>
          <a:endParaRPr lang="en-US"/>
        </a:p>
      </dgm:t>
    </dgm:pt>
    <dgm:pt modelId="{5A027D81-D023-4C8F-9CC7-47894860BD36}" type="pres">
      <dgm:prSet presAssocID="{5A50852D-ABBF-41DD-9BC1-1D8C1200311E}" presName="linear" presStyleCnt="0">
        <dgm:presLayoutVars>
          <dgm:animLvl val="lvl"/>
          <dgm:resizeHandles val="exact"/>
        </dgm:presLayoutVars>
      </dgm:prSet>
      <dgm:spPr/>
    </dgm:pt>
    <dgm:pt modelId="{4FF3D5FB-FEF8-4515-9297-060C51194FEE}" type="pres">
      <dgm:prSet presAssocID="{E2C104F8-65C9-4BEA-BD6A-7C273C228FCF}" presName="parentText" presStyleLbl="node1" presStyleIdx="0" presStyleCnt="2">
        <dgm:presLayoutVars>
          <dgm:chMax val="0"/>
          <dgm:bulletEnabled val="1"/>
        </dgm:presLayoutVars>
      </dgm:prSet>
      <dgm:spPr/>
    </dgm:pt>
    <dgm:pt modelId="{B1A375AE-C89E-4529-ABFB-3A1118B37C40}" type="pres">
      <dgm:prSet presAssocID="{E2C104F8-65C9-4BEA-BD6A-7C273C228FCF}" presName="childText" presStyleLbl="revTx" presStyleIdx="0" presStyleCnt="1">
        <dgm:presLayoutVars>
          <dgm:bulletEnabled val="1"/>
        </dgm:presLayoutVars>
      </dgm:prSet>
      <dgm:spPr/>
    </dgm:pt>
    <dgm:pt modelId="{B9FC2A15-0AAB-4984-B55F-39420D9F37F2}" type="pres">
      <dgm:prSet presAssocID="{0F4D01DF-DB73-4BD5-9E2F-F0342BACFE80}" presName="parentText" presStyleLbl="node1" presStyleIdx="1" presStyleCnt="2">
        <dgm:presLayoutVars>
          <dgm:chMax val="0"/>
          <dgm:bulletEnabled val="1"/>
        </dgm:presLayoutVars>
      </dgm:prSet>
      <dgm:spPr/>
    </dgm:pt>
  </dgm:ptLst>
  <dgm:cxnLst>
    <dgm:cxn modelId="{891F5629-C289-4C6D-9801-E6A37D38BB15}" srcId="{E2C104F8-65C9-4BEA-BD6A-7C273C228FCF}" destId="{EBA7D4BF-C5B6-460F-A40F-70470D0E28C1}" srcOrd="0" destOrd="0" parTransId="{ED304AD1-AC03-4003-968C-1524F9E16DC1}" sibTransId="{144B62F5-63C7-49B9-9641-6820ED676765}"/>
    <dgm:cxn modelId="{4E492360-43AD-4456-ABBF-5B9EE189DBF1}" type="presOf" srcId="{0F4D01DF-DB73-4BD5-9E2F-F0342BACFE80}" destId="{B9FC2A15-0AAB-4984-B55F-39420D9F37F2}" srcOrd="0" destOrd="0" presId="urn:microsoft.com/office/officeart/2005/8/layout/vList2"/>
    <dgm:cxn modelId="{42439960-63FF-442E-8E6D-04B906C2BBD7}" srcId="{5A50852D-ABBF-41DD-9BC1-1D8C1200311E}" destId="{E2C104F8-65C9-4BEA-BD6A-7C273C228FCF}" srcOrd="0" destOrd="0" parTransId="{ACF08771-3F2B-4DE9-ABC9-B843D9FC65BF}" sibTransId="{399FE4C6-8015-46C7-9E2A-4B3EFB80B963}"/>
    <dgm:cxn modelId="{95DD7973-8B30-43FA-B0E0-A9502B7BBE31}" type="presOf" srcId="{5A50852D-ABBF-41DD-9BC1-1D8C1200311E}" destId="{5A027D81-D023-4C8F-9CC7-47894860BD36}" srcOrd="0" destOrd="0" presId="urn:microsoft.com/office/officeart/2005/8/layout/vList2"/>
    <dgm:cxn modelId="{37230A77-9AC5-448C-8456-FD558DD5AEEC}" srcId="{5A50852D-ABBF-41DD-9BC1-1D8C1200311E}" destId="{0F4D01DF-DB73-4BD5-9E2F-F0342BACFE80}" srcOrd="1" destOrd="0" parTransId="{3D572F96-C194-4EE6-B5DD-E21DFB8636A1}" sibTransId="{5747923E-270C-47C6-B66B-83FBCFA9406F}"/>
    <dgm:cxn modelId="{54438D89-8D85-4321-992F-6E9795412FB7}" type="presOf" srcId="{EBA7D4BF-C5B6-460F-A40F-70470D0E28C1}" destId="{B1A375AE-C89E-4529-ABFB-3A1118B37C40}" srcOrd="0" destOrd="0" presId="urn:microsoft.com/office/officeart/2005/8/layout/vList2"/>
    <dgm:cxn modelId="{C75462CB-8298-445D-8CCD-4583FD83566B}" type="presOf" srcId="{E2C104F8-65C9-4BEA-BD6A-7C273C228FCF}" destId="{4FF3D5FB-FEF8-4515-9297-060C51194FEE}" srcOrd="0" destOrd="0" presId="urn:microsoft.com/office/officeart/2005/8/layout/vList2"/>
    <dgm:cxn modelId="{263362BF-19BC-4F1A-A1FB-AF91A4DE6067}" type="presParOf" srcId="{5A027D81-D023-4C8F-9CC7-47894860BD36}" destId="{4FF3D5FB-FEF8-4515-9297-060C51194FEE}" srcOrd="0" destOrd="0" presId="urn:microsoft.com/office/officeart/2005/8/layout/vList2"/>
    <dgm:cxn modelId="{05522E3B-97D1-4E3F-BF9C-30A7F82DFCF5}" type="presParOf" srcId="{5A027D81-D023-4C8F-9CC7-47894860BD36}" destId="{B1A375AE-C89E-4529-ABFB-3A1118B37C40}" srcOrd="1" destOrd="0" presId="urn:microsoft.com/office/officeart/2005/8/layout/vList2"/>
    <dgm:cxn modelId="{94EDF8E1-7928-421B-B1C5-168010899F01}" type="presParOf" srcId="{5A027D81-D023-4C8F-9CC7-47894860BD36}" destId="{B9FC2A15-0AAB-4984-B55F-39420D9F37F2}"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A3FD25-6C76-4B8E-854B-96D89877BF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9DACA5-6659-4A1D-93F3-B2863386EF13}">
      <dgm:prSet custT="1"/>
      <dgm:spPr/>
      <dgm:t>
        <a:bodyPr/>
        <a:lstStyle/>
        <a:p>
          <a:pPr algn="l">
            <a:lnSpc>
              <a:spcPct val="90000"/>
            </a:lnSpc>
          </a:pPr>
          <a:r>
            <a:rPr lang="hu-HU" sz="2400" b="1" dirty="0">
              <a:solidFill>
                <a:srgbClr val="FFFFFF"/>
              </a:solidFill>
              <a:ea typeface="+mn-ea"/>
              <a:cs typeface="+mn-cs"/>
            </a:rPr>
            <a:t>Legally </a:t>
          </a:r>
          <a:r>
            <a:rPr lang="hu-HU" sz="2400" b="1" dirty="0" err="1">
              <a:solidFill>
                <a:srgbClr val="FFFFFF"/>
              </a:solidFill>
              <a:ea typeface="+mn-ea"/>
              <a:cs typeface="+mn-cs"/>
            </a:rPr>
            <a:t>obliged</a:t>
          </a:r>
          <a:r>
            <a:rPr lang="hu-HU" sz="2400" b="1" dirty="0">
              <a:solidFill>
                <a:srgbClr val="FFFFFF"/>
              </a:solidFill>
              <a:ea typeface="+mn-ea"/>
              <a:cs typeface="+mn-cs"/>
            </a:rPr>
            <a:t> </a:t>
          </a:r>
          <a:r>
            <a:rPr lang="hu-HU" sz="2400" b="1" dirty="0" err="1">
              <a:solidFill>
                <a:srgbClr val="FFFFFF"/>
              </a:solidFill>
              <a:ea typeface="+mn-ea"/>
              <a:cs typeface="+mn-cs"/>
            </a:rPr>
            <a:t>to</a:t>
          </a:r>
          <a:r>
            <a:rPr lang="hu-HU" sz="2400" b="1" dirty="0">
              <a:solidFill>
                <a:srgbClr val="FFFFFF"/>
              </a:solidFill>
              <a:ea typeface="+mn-ea"/>
              <a:cs typeface="+mn-cs"/>
            </a:rPr>
            <a:t> </a:t>
          </a:r>
          <a:r>
            <a:rPr lang="hu-HU" sz="2400" b="1" dirty="0" err="1">
              <a:solidFill>
                <a:srgbClr val="FFFFFF"/>
              </a:solidFill>
              <a:ea typeface="+mn-ea"/>
              <a:cs typeface="+mn-cs"/>
            </a:rPr>
            <a:t>provide</a:t>
          </a:r>
          <a:r>
            <a:rPr lang="hu-HU" sz="2400" b="1" dirty="0">
              <a:solidFill>
                <a:srgbClr val="FFFFFF"/>
              </a:solidFill>
              <a:ea typeface="+mn-ea"/>
              <a:cs typeface="+mn-cs"/>
            </a:rPr>
            <a:t> a </a:t>
          </a:r>
          <a:r>
            <a:rPr lang="hu-HU" sz="2400" b="1" dirty="0" err="1">
              <a:solidFill>
                <a:srgbClr val="FFFFFF"/>
              </a:solidFill>
              <a:ea typeface="+mn-ea"/>
              <a:cs typeface="+mn-cs"/>
            </a:rPr>
            <a:t>Catholic</a:t>
          </a:r>
          <a:r>
            <a:rPr lang="hu-HU" sz="2400" b="1" dirty="0">
              <a:solidFill>
                <a:srgbClr val="FFFFFF"/>
              </a:solidFill>
              <a:ea typeface="+mn-ea"/>
              <a:cs typeface="+mn-cs"/>
            </a:rPr>
            <a:t> </a:t>
          </a:r>
          <a:r>
            <a:rPr lang="hu-HU" sz="2400" b="1" dirty="0" err="1">
              <a:solidFill>
                <a:srgbClr val="FFFFFF"/>
              </a:solidFill>
              <a:ea typeface="+mn-ea"/>
              <a:cs typeface="+mn-cs"/>
            </a:rPr>
            <a:t>theological</a:t>
          </a:r>
          <a:r>
            <a:rPr lang="hu-HU" sz="2400" b="1" dirty="0">
              <a:solidFill>
                <a:srgbClr val="FFFFFF"/>
              </a:solidFill>
              <a:ea typeface="+mn-ea"/>
              <a:cs typeface="+mn-cs"/>
            </a:rPr>
            <a:t> </a:t>
          </a:r>
          <a:r>
            <a:rPr lang="hu-HU" sz="2400" b="1" dirty="0" err="1">
              <a:solidFill>
                <a:srgbClr val="FFFFFF"/>
              </a:solidFill>
              <a:ea typeface="+mn-ea"/>
              <a:cs typeface="+mn-cs"/>
            </a:rPr>
            <a:t>interpretation</a:t>
          </a:r>
          <a:r>
            <a:rPr lang="hu-HU" sz="2400" b="1" dirty="0">
              <a:solidFill>
                <a:srgbClr val="FFFFFF"/>
              </a:solidFill>
              <a:ea typeface="+mn-ea"/>
              <a:cs typeface="+mn-cs"/>
            </a:rPr>
            <a:t>. (811. c.)</a:t>
          </a:r>
          <a:endParaRPr lang="en-US" sz="2400" dirty="0">
            <a:solidFill>
              <a:srgbClr val="FFFFFF"/>
            </a:solidFill>
            <a:ea typeface="+mn-ea"/>
            <a:cs typeface="+mn-cs"/>
          </a:endParaRPr>
        </a:p>
      </dgm:t>
    </dgm:pt>
    <dgm:pt modelId="{417AC076-C620-40C3-81E8-729F3F7B51F2}" type="parTrans" cxnId="{4BC935C9-25F4-4F42-9887-D7CE25BA0AE1}">
      <dgm:prSet/>
      <dgm:spPr/>
      <dgm:t>
        <a:bodyPr/>
        <a:lstStyle/>
        <a:p>
          <a:endParaRPr lang="en-US"/>
        </a:p>
      </dgm:t>
    </dgm:pt>
    <dgm:pt modelId="{D9E9270E-65F1-42A0-8922-7D85426590AA}" type="sibTrans" cxnId="{4BC935C9-25F4-4F42-9887-D7CE25BA0AE1}">
      <dgm:prSet/>
      <dgm:spPr/>
      <dgm:t>
        <a:bodyPr/>
        <a:lstStyle/>
        <a:p>
          <a:endParaRPr lang="en-US"/>
        </a:p>
      </dgm:t>
    </dgm:pt>
    <dgm:pt modelId="{CE8BF600-C942-4EE6-AC56-3C37A877974D}">
      <dgm:prSet/>
      <dgm:spPr/>
      <dgm:t>
        <a:bodyPr/>
        <a:lstStyle/>
        <a:p>
          <a:pPr algn="l" rtl="0">
            <a:lnSpc>
              <a:spcPct val="90000"/>
            </a:lnSpc>
          </a:pPr>
          <a:r>
            <a:rPr lang="hu-HU" sz="2400" b="1" dirty="0" err="1">
              <a:solidFill>
                <a:srgbClr val="FFFFFF"/>
              </a:solidFill>
              <a:latin typeface="Arial" panose="020B0604020202020204"/>
              <a:ea typeface="+mn-ea"/>
              <a:cs typeface="+mn-cs"/>
            </a:rPr>
            <a:t>Not</a:t>
          </a:r>
          <a:r>
            <a:rPr lang="hu-HU" sz="2400" b="1" dirty="0">
              <a:solidFill>
                <a:srgbClr val="FFFFFF"/>
              </a:solidFill>
              <a:ea typeface="+mn-ea"/>
              <a:cs typeface="+mn-cs"/>
            </a:rPr>
            <a:t> </a:t>
          </a:r>
          <a:r>
            <a:rPr lang="hu-HU" sz="2400" b="1" dirty="0" err="1">
              <a:solidFill>
                <a:srgbClr val="FFFFFF"/>
              </a:solidFill>
              <a:ea typeface="+mn-ea"/>
              <a:cs typeface="+mn-cs"/>
            </a:rPr>
            <a:t>only</a:t>
          </a:r>
          <a:r>
            <a:rPr lang="hu-HU" sz="2400" b="1" dirty="0">
              <a:solidFill>
                <a:srgbClr val="FFFFFF"/>
              </a:solidFill>
              <a:latin typeface="Arial" panose="020B0604020202020204"/>
              <a:ea typeface="+mn-ea"/>
              <a:cs typeface="+mn-cs"/>
            </a:rPr>
            <a:t> </a:t>
          </a:r>
          <a:r>
            <a:rPr lang="hu-HU" sz="2400" b="1" dirty="0" err="1">
              <a:solidFill>
                <a:srgbClr val="FFFFFF"/>
              </a:solidFill>
              <a:latin typeface="Arial" panose="020B0604020202020204"/>
              <a:ea typeface="+mn-ea"/>
              <a:cs typeface="+mn-cs"/>
            </a:rPr>
            <a:t>how</a:t>
          </a:r>
          <a:r>
            <a:rPr lang="hu-HU" sz="2400" b="1" dirty="0">
              <a:solidFill>
                <a:srgbClr val="FFFFFF"/>
              </a:solidFill>
              <a:ea typeface="+mn-ea"/>
              <a:cs typeface="+mn-cs"/>
            </a:rPr>
            <a:t> religion in </a:t>
          </a:r>
          <a:r>
            <a:rPr lang="hu-HU" sz="2400" b="1" dirty="0" err="1">
              <a:solidFill>
                <a:srgbClr val="FFFFFF"/>
              </a:solidFill>
              <a:ea typeface="+mn-ea"/>
              <a:cs typeface="+mn-cs"/>
            </a:rPr>
            <a:t>general</a:t>
          </a:r>
          <a:r>
            <a:rPr lang="hu-HU" sz="2400" b="1" dirty="0">
              <a:solidFill>
                <a:srgbClr val="FFFFFF"/>
              </a:solidFill>
              <a:ea typeface="+mn-ea"/>
              <a:cs typeface="+mn-cs"/>
            </a:rPr>
            <a:t> </a:t>
          </a:r>
          <a:r>
            <a:rPr lang="hu-HU" sz="2400" b="1" dirty="0" err="1">
              <a:solidFill>
                <a:srgbClr val="FFFFFF"/>
              </a:solidFill>
              <a:ea typeface="+mn-ea"/>
              <a:cs typeface="+mn-cs"/>
            </a:rPr>
            <a:t>affects</a:t>
          </a:r>
          <a:r>
            <a:rPr lang="hu-HU" sz="2400" b="1" dirty="0">
              <a:solidFill>
                <a:srgbClr val="FFFFFF"/>
              </a:solidFill>
              <a:ea typeface="+mn-ea"/>
              <a:cs typeface="+mn-cs"/>
            </a:rPr>
            <a:t> </a:t>
          </a:r>
          <a:r>
            <a:rPr lang="hu-HU" sz="2400" b="1" dirty="0">
              <a:solidFill>
                <a:srgbClr val="FFFFFF"/>
              </a:solidFill>
              <a:latin typeface="Arial" panose="020B0604020202020204"/>
              <a:ea typeface="+mn-ea"/>
              <a:cs typeface="+mn-cs"/>
            </a:rPr>
            <a:t>AI.</a:t>
          </a:r>
          <a:endParaRPr lang="hu-HU" sz="2400" b="1" dirty="0">
            <a:solidFill>
              <a:srgbClr val="FFFFFF"/>
            </a:solidFill>
            <a:ea typeface="+mn-ea"/>
            <a:cs typeface="+mn-cs"/>
          </a:endParaRPr>
        </a:p>
      </dgm:t>
    </dgm:pt>
    <dgm:pt modelId="{2AD1B271-389F-470E-9704-EC67E9C32421}" type="parTrans" cxnId="{28EB2368-3482-490E-A7F7-62D671DD0114}">
      <dgm:prSet/>
      <dgm:spPr/>
      <dgm:t>
        <a:bodyPr/>
        <a:lstStyle/>
        <a:p>
          <a:endParaRPr lang="en-US"/>
        </a:p>
      </dgm:t>
    </dgm:pt>
    <dgm:pt modelId="{A518EBA0-C8B2-451F-A37B-ADF5204C8CF4}" type="sibTrans" cxnId="{28EB2368-3482-490E-A7F7-62D671DD0114}">
      <dgm:prSet/>
      <dgm:spPr/>
      <dgm:t>
        <a:bodyPr/>
        <a:lstStyle/>
        <a:p>
          <a:endParaRPr lang="en-US"/>
        </a:p>
      </dgm:t>
    </dgm:pt>
    <dgm:pt modelId="{63F20911-2C86-4726-9235-897A366472BC}">
      <dgm:prSet/>
      <dgm:spPr/>
      <dgm:t>
        <a:bodyPr/>
        <a:lstStyle/>
        <a:p>
          <a:pPr algn="l" rtl="0">
            <a:lnSpc>
              <a:spcPct val="90000"/>
            </a:lnSpc>
          </a:pPr>
          <a:r>
            <a:rPr lang="hu-HU" sz="2400" b="1" dirty="0">
              <a:solidFill>
                <a:srgbClr val="FFFFFF"/>
              </a:solidFill>
              <a:latin typeface="Arial" panose="020B0604020202020204"/>
              <a:ea typeface="+mn-ea"/>
              <a:cs typeface="+mn-cs"/>
            </a:rPr>
            <a:t> </a:t>
          </a:r>
          <a:r>
            <a:rPr lang="hu-HU" sz="2400" b="1" dirty="0" err="1">
              <a:solidFill>
                <a:srgbClr val="FFFFFF"/>
              </a:solidFill>
              <a:ea typeface="+mn-ea"/>
              <a:cs typeface="+mn-cs"/>
            </a:rPr>
            <a:t>What</a:t>
          </a:r>
          <a:r>
            <a:rPr lang="hu-HU" sz="2400" b="1" dirty="0">
              <a:solidFill>
                <a:srgbClr val="FFFFFF"/>
              </a:solidFill>
              <a:ea typeface="+mn-ea"/>
              <a:cs typeface="+mn-cs"/>
            </a:rPr>
            <a:t> </a:t>
          </a:r>
          <a:r>
            <a:rPr lang="hu-HU" sz="2400" b="1" dirty="0" err="1">
              <a:solidFill>
                <a:srgbClr val="FFFFFF"/>
              </a:solidFill>
              <a:latin typeface="Arial" panose="020B0604020202020204"/>
              <a:ea typeface="+mn-ea"/>
              <a:cs typeface="+mn-cs"/>
            </a:rPr>
            <a:t>Church</a:t>
          </a:r>
          <a:r>
            <a:rPr lang="hu-HU" sz="2400" b="1" dirty="0">
              <a:solidFill>
                <a:srgbClr val="FFFFFF"/>
              </a:solidFill>
              <a:latin typeface="Arial" panose="020B0604020202020204"/>
              <a:ea typeface="+mn-ea"/>
              <a:cs typeface="+mn-cs"/>
            </a:rPr>
            <a:t>:</a:t>
          </a:r>
          <a:r>
            <a:rPr lang="hu-HU" sz="2400" b="1" dirty="0">
              <a:solidFill>
                <a:srgbClr val="FFFFFF"/>
              </a:solidFill>
              <a:ea typeface="+mn-ea"/>
              <a:cs typeface="+mn-cs"/>
            </a:rPr>
            <a:t> </a:t>
          </a:r>
          <a:r>
            <a:rPr lang="hu-HU" sz="2400" b="1" dirty="0">
              <a:solidFill>
                <a:srgbClr val="FFFFFF"/>
              </a:solidFill>
              <a:latin typeface="Arial" panose="020B0604020202020204"/>
              <a:ea typeface="+mn-ea"/>
              <a:cs typeface="+mn-cs"/>
            </a:rPr>
            <a:t>" </a:t>
          </a:r>
          <a:r>
            <a:rPr lang="hu-HU" sz="2400" b="1" dirty="0" err="1">
              <a:solidFill>
                <a:srgbClr val="FFFFFF"/>
              </a:solidFill>
              <a:ea typeface="+mn-ea"/>
              <a:cs typeface="+mn-cs"/>
            </a:rPr>
            <a:t>about</a:t>
          </a:r>
          <a:r>
            <a:rPr lang="hu-HU" sz="2400" b="1" dirty="0">
              <a:solidFill>
                <a:srgbClr val="FFFFFF"/>
              </a:solidFill>
              <a:ea typeface="+mn-ea"/>
              <a:cs typeface="+mn-cs"/>
            </a:rPr>
            <a:t> </a:t>
          </a:r>
          <a:r>
            <a:rPr lang="hu-HU" sz="2400" b="1" dirty="0">
              <a:solidFill>
                <a:srgbClr val="FFFFFF"/>
              </a:solidFill>
              <a:latin typeface="Arial" panose="020B0604020202020204"/>
              <a:ea typeface="+mn-ea"/>
              <a:cs typeface="+mn-cs"/>
            </a:rPr>
            <a:t>AI</a:t>
          </a:r>
          <a:r>
            <a:rPr lang="hu-HU" sz="2400" b="1" dirty="0">
              <a:solidFill>
                <a:srgbClr val="FFFFFF"/>
              </a:solidFill>
              <a:ea typeface="+mn-ea"/>
              <a:cs typeface="+mn-cs"/>
            </a:rPr>
            <a:t> and </a:t>
          </a:r>
          <a:r>
            <a:rPr lang="hu-HU" sz="2400" b="1" dirty="0" err="1">
              <a:solidFill>
                <a:srgbClr val="FFFFFF"/>
              </a:solidFill>
              <a:ea typeface="+mn-ea"/>
              <a:cs typeface="+mn-cs"/>
            </a:rPr>
            <a:t>specific</a:t>
          </a:r>
          <a:r>
            <a:rPr lang="hu-HU" sz="2400" b="1" dirty="0">
              <a:solidFill>
                <a:srgbClr val="FFFFFF"/>
              </a:solidFill>
              <a:ea typeface="+mn-ea"/>
              <a:cs typeface="+mn-cs"/>
            </a:rPr>
            <a:t> </a:t>
          </a:r>
          <a:r>
            <a:rPr lang="hu-HU" sz="2400" b="1" dirty="0" err="1">
              <a:solidFill>
                <a:srgbClr val="FFFFFF"/>
              </a:solidFill>
              <a:ea typeface="+mn-ea"/>
              <a:cs typeface="+mn-cs"/>
            </a:rPr>
            <a:t>challenges</a:t>
          </a:r>
          <a:r>
            <a:rPr lang="hu-HU" sz="2400" b="1" dirty="0">
              <a:solidFill>
                <a:srgbClr val="FFFFFF"/>
              </a:solidFill>
              <a:latin typeface="Arial" panose="020B0604020202020204"/>
              <a:ea typeface="+mn-ea"/>
              <a:cs typeface="+mn-cs"/>
            </a:rPr>
            <a:t>."</a:t>
          </a:r>
          <a:endParaRPr lang="en-US" sz="2400" b="0" dirty="0">
            <a:solidFill>
              <a:srgbClr val="FFFFFF"/>
            </a:solidFill>
            <a:latin typeface="Arial" panose="020B0604020202020204"/>
            <a:ea typeface="+mn-ea"/>
            <a:cs typeface="+mn-cs"/>
          </a:endParaRPr>
        </a:p>
      </dgm:t>
    </dgm:pt>
    <dgm:pt modelId="{739EB4E1-0F38-4DE4-BEF8-F6CF18E06CE5}" type="parTrans" cxnId="{A89E9E0F-B846-4D77-85B8-ADE0B213DC13}">
      <dgm:prSet/>
      <dgm:spPr/>
      <dgm:t>
        <a:bodyPr/>
        <a:lstStyle/>
        <a:p>
          <a:endParaRPr lang="en-US"/>
        </a:p>
      </dgm:t>
    </dgm:pt>
    <dgm:pt modelId="{3E40E410-23FD-479C-A5E4-2BCEA40A8E6D}" type="sibTrans" cxnId="{A89E9E0F-B846-4D77-85B8-ADE0B213DC13}">
      <dgm:prSet/>
      <dgm:spPr/>
      <dgm:t>
        <a:bodyPr/>
        <a:lstStyle/>
        <a:p>
          <a:endParaRPr lang="en-US"/>
        </a:p>
      </dgm:t>
    </dgm:pt>
    <dgm:pt modelId="{08E05BB2-DA7D-4F77-9FFC-A4E13FFD8D45}">
      <dgm:prSet phldr="0"/>
      <dgm:spPr/>
      <dgm:t>
        <a:bodyPr/>
        <a:lstStyle/>
        <a:p>
          <a:pPr algn="l" rtl="0">
            <a:lnSpc>
              <a:spcPct val="90000"/>
            </a:lnSpc>
          </a:pPr>
          <a:r>
            <a:rPr lang="hu-HU" sz="2400" b="0" dirty="0">
              <a:solidFill>
                <a:srgbClr val="444444"/>
              </a:solidFill>
              <a:latin typeface="Calibri"/>
              <a:ea typeface="Calibri"/>
              <a:cs typeface="Calibri"/>
            </a:rPr>
            <a:t>(An </a:t>
          </a:r>
          <a:r>
            <a:rPr lang="hu-HU" sz="2400" b="0" dirty="0" err="1">
              <a:solidFill>
                <a:srgbClr val="444444"/>
              </a:solidFill>
              <a:latin typeface="Calibri"/>
              <a:ea typeface="Calibri"/>
              <a:cs typeface="Calibri"/>
            </a:rPr>
            <a:t>internal</a:t>
          </a:r>
          <a:r>
            <a:rPr lang="hu-HU" sz="2400" b="0" dirty="0">
              <a:solidFill>
                <a:srgbClr val="444444"/>
              </a:solidFill>
              <a:latin typeface="Calibri"/>
              <a:ea typeface="Calibri"/>
              <a:cs typeface="Calibri"/>
            </a:rPr>
            <a:t>, </a:t>
          </a:r>
          <a:r>
            <a:rPr lang="hu-HU" sz="2400" b="0" dirty="0" err="1">
              <a:solidFill>
                <a:srgbClr val="444444"/>
              </a:solidFill>
              <a:latin typeface="Calibri"/>
              <a:ea typeface="Calibri"/>
              <a:cs typeface="Calibri"/>
            </a:rPr>
            <a:t>normative</a:t>
          </a:r>
          <a:r>
            <a:rPr lang="hu-HU" sz="2400" b="0" dirty="0">
              <a:solidFill>
                <a:srgbClr val="444444"/>
              </a:solidFill>
              <a:latin typeface="Calibri"/>
              <a:ea typeface="Calibri"/>
              <a:cs typeface="Calibri"/>
            </a:rPr>
            <a:t> </a:t>
          </a:r>
          <a:r>
            <a:rPr lang="hu-HU" sz="2400" b="0" dirty="0" err="1">
              <a:solidFill>
                <a:srgbClr val="444444"/>
              </a:solidFill>
              <a:latin typeface="Calibri"/>
              <a:ea typeface="Calibri"/>
              <a:cs typeface="Calibri"/>
            </a:rPr>
            <a:t>reflection</a:t>
          </a:r>
          <a:r>
            <a:rPr lang="hu-HU" sz="2400" b="0" dirty="0">
              <a:solidFill>
                <a:srgbClr val="444444"/>
              </a:solidFill>
              <a:latin typeface="Calibri"/>
              <a:ea typeface="Calibri"/>
              <a:cs typeface="Calibri"/>
            </a:rPr>
            <a:t>.)</a:t>
          </a:r>
          <a:r>
            <a:rPr lang="hu-HU" sz="2400" b="1" dirty="0">
              <a:solidFill>
                <a:srgbClr val="FFFFFF"/>
              </a:solidFill>
              <a:latin typeface="Arial" panose="020B0604020202020204"/>
              <a:ea typeface="+mn-ea"/>
              <a:cs typeface="+mn-cs"/>
            </a:rPr>
            <a:t> </a:t>
          </a:r>
          <a:endParaRPr lang="en-US" sz="2400" b="0" dirty="0">
            <a:solidFill>
              <a:srgbClr val="444444"/>
            </a:solidFill>
            <a:latin typeface="Calibri"/>
            <a:ea typeface="Calibri"/>
            <a:cs typeface="Calibri"/>
          </a:endParaRPr>
        </a:p>
      </dgm:t>
    </dgm:pt>
    <dgm:pt modelId="{90AE2439-18B9-4D25-AD04-7D078FB5B1AB}" type="parTrans" cxnId="{87FAD7EF-2365-4879-BFD8-E4120860C0D0}">
      <dgm:prSet/>
      <dgm:spPr/>
    </dgm:pt>
    <dgm:pt modelId="{110FB223-3A0D-4AA6-8171-1AA046D53843}" type="sibTrans" cxnId="{87FAD7EF-2365-4879-BFD8-E4120860C0D0}">
      <dgm:prSet/>
      <dgm:spPr/>
    </dgm:pt>
    <dgm:pt modelId="{A82ED695-D441-4BFE-9166-99AA3E5BE0D9}" type="pres">
      <dgm:prSet presAssocID="{B2A3FD25-6C76-4B8E-854B-96D89877BF34}" presName="linear" presStyleCnt="0">
        <dgm:presLayoutVars>
          <dgm:animLvl val="lvl"/>
          <dgm:resizeHandles val="exact"/>
        </dgm:presLayoutVars>
      </dgm:prSet>
      <dgm:spPr/>
    </dgm:pt>
    <dgm:pt modelId="{20DFBAB1-08B8-42E3-A9D3-161B20DA08B6}" type="pres">
      <dgm:prSet presAssocID="{3A9DACA5-6659-4A1D-93F3-B2863386EF13}" presName="parentText" presStyleLbl="node1" presStyleIdx="0" presStyleCnt="4">
        <dgm:presLayoutVars>
          <dgm:chMax val="0"/>
          <dgm:bulletEnabled val="1"/>
        </dgm:presLayoutVars>
      </dgm:prSet>
      <dgm:spPr/>
    </dgm:pt>
    <dgm:pt modelId="{CC7A0DA8-B3AF-47AE-81C7-A6A084AA8EEB}" type="pres">
      <dgm:prSet presAssocID="{D9E9270E-65F1-42A0-8922-7D85426590AA}" presName="spacer" presStyleCnt="0"/>
      <dgm:spPr/>
    </dgm:pt>
    <dgm:pt modelId="{2EE0B2D3-4DB6-47F7-8CC1-62F8B4C8E0AB}" type="pres">
      <dgm:prSet presAssocID="{CE8BF600-C942-4EE6-AC56-3C37A877974D}" presName="parentText" presStyleLbl="node1" presStyleIdx="1" presStyleCnt="4">
        <dgm:presLayoutVars>
          <dgm:chMax val="0"/>
          <dgm:bulletEnabled val="1"/>
        </dgm:presLayoutVars>
      </dgm:prSet>
      <dgm:spPr/>
    </dgm:pt>
    <dgm:pt modelId="{2DFBD082-07E4-496E-B47B-732C12E21620}" type="pres">
      <dgm:prSet presAssocID="{A518EBA0-C8B2-451F-A37B-ADF5204C8CF4}" presName="spacer" presStyleCnt="0"/>
      <dgm:spPr/>
    </dgm:pt>
    <dgm:pt modelId="{D6C41F1C-910A-4D74-BD75-40F5A876BF49}" type="pres">
      <dgm:prSet presAssocID="{63F20911-2C86-4726-9235-897A366472BC}" presName="parentText" presStyleLbl="node1" presStyleIdx="2" presStyleCnt="4">
        <dgm:presLayoutVars>
          <dgm:chMax val="0"/>
          <dgm:bulletEnabled val="1"/>
        </dgm:presLayoutVars>
      </dgm:prSet>
      <dgm:spPr/>
    </dgm:pt>
    <dgm:pt modelId="{E33BCB98-50AA-44AC-B7C9-ED90511CA4F4}" type="pres">
      <dgm:prSet presAssocID="{3E40E410-23FD-479C-A5E4-2BCEA40A8E6D}" presName="spacer" presStyleCnt="0"/>
      <dgm:spPr/>
    </dgm:pt>
    <dgm:pt modelId="{71AEEA95-DD8C-4F60-A395-4708EEB135D9}" type="pres">
      <dgm:prSet presAssocID="{08E05BB2-DA7D-4F77-9FFC-A4E13FFD8D45}" presName="parentText" presStyleLbl="node1" presStyleIdx="3" presStyleCnt="4">
        <dgm:presLayoutVars>
          <dgm:chMax val="0"/>
          <dgm:bulletEnabled val="1"/>
        </dgm:presLayoutVars>
      </dgm:prSet>
      <dgm:spPr/>
    </dgm:pt>
  </dgm:ptLst>
  <dgm:cxnLst>
    <dgm:cxn modelId="{A89E9E0F-B846-4D77-85B8-ADE0B213DC13}" srcId="{B2A3FD25-6C76-4B8E-854B-96D89877BF34}" destId="{63F20911-2C86-4726-9235-897A366472BC}" srcOrd="2" destOrd="0" parTransId="{739EB4E1-0F38-4DE4-BEF8-F6CF18E06CE5}" sibTransId="{3E40E410-23FD-479C-A5E4-2BCEA40A8E6D}"/>
    <dgm:cxn modelId="{CCEE0A26-1703-4FC3-8ACA-69AE7FEA90B9}" type="presOf" srcId="{CE8BF600-C942-4EE6-AC56-3C37A877974D}" destId="{2EE0B2D3-4DB6-47F7-8CC1-62F8B4C8E0AB}" srcOrd="0" destOrd="0" presId="urn:microsoft.com/office/officeart/2005/8/layout/vList2"/>
    <dgm:cxn modelId="{28EB2368-3482-490E-A7F7-62D671DD0114}" srcId="{B2A3FD25-6C76-4B8E-854B-96D89877BF34}" destId="{CE8BF600-C942-4EE6-AC56-3C37A877974D}" srcOrd="1" destOrd="0" parTransId="{2AD1B271-389F-470E-9704-EC67E9C32421}" sibTransId="{A518EBA0-C8B2-451F-A37B-ADF5204C8CF4}"/>
    <dgm:cxn modelId="{D29B3887-FFE5-430E-B341-E9DC4058E26B}" type="presOf" srcId="{B2A3FD25-6C76-4B8E-854B-96D89877BF34}" destId="{A82ED695-D441-4BFE-9166-99AA3E5BE0D9}" srcOrd="0" destOrd="0" presId="urn:microsoft.com/office/officeart/2005/8/layout/vList2"/>
    <dgm:cxn modelId="{F5D641A7-C0D6-480A-9A39-54700ECAD2E6}" type="presOf" srcId="{3A9DACA5-6659-4A1D-93F3-B2863386EF13}" destId="{20DFBAB1-08B8-42E3-A9D3-161B20DA08B6}" srcOrd="0" destOrd="0" presId="urn:microsoft.com/office/officeart/2005/8/layout/vList2"/>
    <dgm:cxn modelId="{CCD422AE-FA5D-4007-9E2D-C9E9EF1E0604}" type="presOf" srcId="{63F20911-2C86-4726-9235-897A366472BC}" destId="{D6C41F1C-910A-4D74-BD75-40F5A876BF49}" srcOrd="0" destOrd="0" presId="urn:microsoft.com/office/officeart/2005/8/layout/vList2"/>
    <dgm:cxn modelId="{9E0DF2B6-1FCA-474F-B570-2921B7868424}" type="presOf" srcId="{08E05BB2-DA7D-4F77-9FFC-A4E13FFD8D45}" destId="{71AEEA95-DD8C-4F60-A395-4708EEB135D9}" srcOrd="0" destOrd="0" presId="urn:microsoft.com/office/officeart/2005/8/layout/vList2"/>
    <dgm:cxn modelId="{4BC935C9-25F4-4F42-9887-D7CE25BA0AE1}" srcId="{B2A3FD25-6C76-4B8E-854B-96D89877BF34}" destId="{3A9DACA5-6659-4A1D-93F3-B2863386EF13}" srcOrd="0" destOrd="0" parTransId="{417AC076-C620-40C3-81E8-729F3F7B51F2}" sibTransId="{D9E9270E-65F1-42A0-8922-7D85426590AA}"/>
    <dgm:cxn modelId="{87FAD7EF-2365-4879-BFD8-E4120860C0D0}" srcId="{B2A3FD25-6C76-4B8E-854B-96D89877BF34}" destId="{08E05BB2-DA7D-4F77-9FFC-A4E13FFD8D45}" srcOrd="3" destOrd="0" parTransId="{90AE2439-18B9-4D25-AD04-7D078FB5B1AB}" sibTransId="{110FB223-3A0D-4AA6-8171-1AA046D53843}"/>
    <dgm:cxn modelId="{21DC70EF-156F-467F-83ED-9128E8C4431C}" type="presParOf" srcId="{A82ED695-D441-4BFE-9166-99AA3E5BE0D9}" destId="{20DFBAB1-08B8-42E3-A9D3-161B20DA08B6}" srcOrd="0" destOrd="0" presId="urn:microsoft.com/office/officeart/2005/8/layout/vList2"/>
    <dgm:cxn modelId="{9D39AAA1-AF8B-4653-B7CB-33DC29B26731}" type="presParOf" srcId="{A82ED695-D441-4BFE-9166-99AA3E5BE0D9}" destId="{CC7A0DA8-B3AF-47AE-81C7-A6A084AA8EEB}" srcOrd="1" destOrd="0" presId="urn:microsoft.com/office/officeart/2005/8/layout/vList2"/>
    <dgm:cxn modelId="{DDA46EFB-B83B-4DB2-95AA-736A05D31F0A}" type="presParOf" srcId="{A82ED695-D441-4BFE-9166-99AA3E5BE0D9}" destId="{2EE0B2D3-4DB6-47F7-8CC1-62F8B4C8E0AB}" srcOrd="2" destOrd="0" presId="urn:microsoft.com/office/officeart/2005/8/layout/vList2"/>
    <dgm:cxn modelId="{41E0529B-FFA6-4813-9231-FBFE218AB8DA}" type="presParOf" srcId="{A82ED695-D441-4BFE-9166-99AA3E5BE0D9}" destId="{2DFBD082-07E4-496E-B47B-732C12E21620}" srcOrd="3" destOrd="0" presId="urn:microsoft.com/office/officeart/2005/8/layout/vList2"/>
    <dgm:cxn modelId="{7A1B58D6-97C5-4525-909A-5191B5D85222}" type="presParOf" srcId="{A82ED695-D441-4BFE-9166-99AA3E5BE0D9}" destId="{D6C41F1C-910A-4D74-BD75-40F5A876BF49}" srcOrd="4" destOrd="0" presId="urn:microsoft.com/office/officeart/2005/8/layout/vList2"/>
    <dgm:cxn modelId="{510F1D2A-6C99-46E9-AC7E-637B36C2A7FF}" type="presParOf" srcId="{A82ED695-D441-4BFE-9166-99AA3E5BE0D9}" destId="{E33BCB98-50AA-44AC-B7C9-ED90511CA4F4}" srcOrd="5" destOrd="0" presId="urn:microsoft.com/office/officeart/2005/8/layout/vList2"/>
    <dgm:cxn modelId="{3BE4E797-24CE-46D1-81AB-DA75691DDE9B}" type="presParOf" srcId="{A82ED695-D441-4BFE-9166-99AA3E5BE0D9}" destId="{71AEEA95-DD8C-4F60-A395-4708EEB135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4F23CC-A45F-45C1-A5FC-DD0CA34374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A50998-D203-4D3B-878C-F1B17E1FA90D}">
      <dgm:prSet custT="1"/>
      <dgm:spPr/>
      <dgm:t>
        <a:bodyPr/>
        <a:lstStyle/>
        <a:p>
          <a:pPr algn="l" rtl="0">
            <a:lnSpc>
              <a:spcPct val="90000"/>
            </a:lnSpc>
          </a:pPr>
          <a:r>
            <a:rPr lang="hu-HU" sz="3600" b="1" dirty="0">
              <a:solidFill>
                <a:srgbClr val="FFFFFF"/>
              </a:solidFill>
              <a:ea typeface="+mn-ea"/>
              <a:cs typeface="+mn-cs"/>
            </a:rPr>
            <a:t>A  </a:t>
          </a:r>
          <a:r>
            <a:rPr lang="hu-HU" sz="3600" b="1" dirty="0" err="1">
              <a:solidFill>
                <a:srgbClr val="FFFFFF"/>
              </a:solidFill>
              <a:ea typeface="+mn-ea"/>
              <a:cs typeface="+mn-cs"/>
            </a:rPr>
            <a:t>strict</a:t>
          </a:r>
          <a:r>
            <a:rPr lang="hu-HU" sz="3600" b="1" dirty="0">
              <a:solidFill>
                <a:srgbClr val="FFFFFF"/>
              </a:solidFill>
              <a:ea typeface="+mn-ea"/>
              <a:cs typeface="+mn-cs"/>
            </a:rPr>
            <a:t> </a:t>
          </a:r>
          <a:r>
            <a:rPr lang="hu-HU" sz="3600" b="1" dirty="0" err="1">
              <a:solidFill>
                <a:srgbClr val="FFFFFF"/>
              </a:solidFill>
              <a:ea typeface="+mn-ea"/>
              <a:cs typeface="+mn-cs"/>
            </a:rPr>
            <a:t>interpretation</a:t>
          </a:r>
          <a:r>
            <a:rPr lang="hu-HU" sz="3600" b="1" dirty="0">
              <a:solidFill>
                <a:srgbClr val="FFFFFF"/>
              </a:solidFill>
              <a:ea typeface="+mn-ea"/>
              <a:cs typeface="+mn-cs"/>
            </a:rPr>
            <a:t> of </a:t>
          </a:r>
          <a:r>
            <a:rPr lang="hu-HU" sz="3600" b="1" dirty="0" err="1">
              <a:solidFill>
                <a:srgbClr val="FFFFFF"/>
              </a:solidFill>
              <a:ea typeface="+mn-ea"/>
              <a:cs typeface="+mn-cs"/>
            </a:rPr>
            <a:t>the</a:t>
          </a:r>
          <a:r>
            <a:rPr lang="hu-HU" sz="3600" b="1" dirty="0">
              <a:solidFill>
                <a:srgbClr val="FFFFFF"/>
              </a:solidFill>
              <a:ea typeface="+mn-ea"/>
              <a:cs typeface="+mn-cs"/>
            </a:rPr>
            <a:t> </a:t>
          </a:r>
          <a:r>
            <a:rPr lang="hu-HU" sz="3600" b="1" dirty="0" err="1">
              <a:solidFill>
                <a:srgbClr val="FFFFFF"/>
              </a:solidFill>
              <a:latin typeface="Arial"/>
              <a:ea typeface="+mn-ea"/>
              <a:cs typeface="+mn-cs"/>
            </a:rPr>
            <a:t>law</a:t>
          </a:r>
          <a:r>
            <a:rPr lang="hu-HU" sz="3600" b="1" dirty="0">
              <a:solidFill>
                <a:srgbClr val="FFFFFF"/>
              </a:solidFill>
              <a:latin typeface="Arial"/>
              <a:ea typeface="+mn-ea"/>
              <a:cs typeface="+mn-cs"/>
            </a:rPr>
            <a:t> (</a:t>
          </a:r>
          <a:r>
            <a:rPr lang="hu-HU" sz="3600" b="1" dirty="0">
              <a:solidFill>
                <a:srgbClr val="FFFFFF"/>
              </a:solidFill>
              <a:latin typeface="Verdana"/>
              <a:ea typeface="Verdana"/>
              <a:cs typeface="+mn-cs"/>
            </a:rPr>
            <a:t>c. 811)</a:t>
          </a:r>
          <a:endParaRPr lang="en-US" sz="3600" b="1" dirty="0">
            <a:solidFill>
              <a:srgbClr val="FFFFFF"/>
            </a:solidFill>
            <a:latin typeface="Arial" panose="020B0604020202020204"/>
            <a:ea typeface="+mn-ea"/>
            <a:cs typeface="+mn-cs"/>
          </a:endParaRPr>
        </a:p>
      </dgm:t>
    </dgm:pt>
    <dgm:pt modelId="{D4424B3E-A713-4818-AD82-54B774336307}" type="parTrans" cxnId="{85695D83-9B35-42CC-BB2A-67BE16AF017D}">
      <dgm:prSet/>
      <dgm:spPr/>
      <dgm:t>
        <a:bodyPr/>
        <a:lstStyle/>
        <a:p>
          <a:endParaRPr lang="en-US"/>
        </a:p>
      </dgm:t>
    </dgm:pt>
    <dgm:pt modelId="{6084EAD6-F8B2-4F9A-95D1-67F1EBB2B980}" type="sibTrans" cxnId="{85695D83-9B35-42CC-BB2A-67BE16AF017D}">
      <dgm:prSet/>
      <dgm:spPr/>
      <dgm:t>
        <a:bodyPr/>
        <a:lstStyle/>
        <a:p>
          <a:endParaRPr lang="en-US"/>
        </a:p>
      </dgm:t>
    </dgm:pt>
    <dgm:pt modelId="{F8272329-D71D-41BB-980D-38C8A44C6BCF}">
      <dgm:prSet phldr="0"/>
      <dgm:spPr/>
      <dgm:t>
        <a:bodyPr/>
        <a:lstStyle/>
        <a:p>
          <a:pPr algn="l" rtl="0">
            <a:lnSpc>
              <a:spcPct val="90000"/>
            </a:lnSpc>
          </a:pPr>
          <a:r>
            <a:rPr lang="hu-HU" sz="3300" dirty="0" err="1">
              <a:latin typeface="Arial" panose="020B0604020202020204"/>
              <a:ea typeface="+mn-ea"/>
              <a:cs typeface="+mn-cs"/>
            </a:rPr>
            <a:t>Sufficient</a:t>
          </a:r>
          <a:r>
            <a:rPr lang="hu-HU" sz="3300" dirty="0">
              <a:ea typeface="+mn-ea"/>
              <a:cs typeface="+mn-cs"/>
            </a:rPr>
            <a:t> </a:t>
          </a:r>
          <a:r>
            <a:rPr lang="hu-HU" sz="3300" dirty="0" err="1">
              <a:ea typeface="+mn-ea"/>
              <a:cs typeface="+mn-cs"/>
            </a:rPr>
            <a:t>to</a:t>
          </a:r>
          <a:r>
            <a:rPr lang="hu-HU" sz="3300" dirty="0">
              <a:ea typeface="+mn-ea"/>
              <a:cs typeface="+mn-cs"/>
            </a:rPr>
            <a:t> </a:t>
          </a:r>
          <a:r>
            <a:rPr lang="hu-HU" sz="3300" dirty="0" err="1">
              <a:ea typeface="+mn-ea"/>
              <a:cs typeface="+mn-cs"/>
            </a:rPr>
            <a:t>present</a:t>
          </a:r>
          <a:r>
            <a:rPr lang="hu-HU" sz="3300" dirty="0">
              <a:ea typeface="+mn-ea"/>
              <a:cs typeface="+mn-cs"/>
            </a:rPr>
            <a:t> </a:t>
          </a:r>
          <a:r>
            <a:rPr lang="hu-HU" sz="3300" dirty="0" err="1">
              <a:ea typeface="+mn-ea"/>
              <a:cs typeface="+mn-cs"/>
            </a:rPr>
            <a:t>the</a:t>
          </a:r>
          <a:r>
            <a:rPr lang="hu-HU" sz="3300" dirty="0">
              <a:ea typeface="+mn-ea"/>
              <a:cs typeface="+mn-cs"/>
            </a:rPr>
            <a:t> </a:t>
          </a:r>
          <a:r>
            <a:rPr lang="hu-HU" sz="3300" dirty="0" err="1">
              <a:ea typeface="+mn-ea"/>
              <a:cs typeface="+mn-cs"/>
            </a:rPr>
            <a:t>Church's</a:t>
          </a:r>
          <a:r>
            <a:rPr lang="hu-HU" sz="3300" dirty="0">
              <a:ea typeface="+mn-ea"/>
              <a:cs typeface="+mn-cs"/>
            </a:rPr>
            <a:t> </a:t>
          </a:r>
          <a:r>
            <a:rPr lang="hu-HU" sz="3300" dirty="0" err="1">
              <a:ea typeface="+mn-ea"/>
              <a:cs typeface="+mn-cs"/>
            </a:rPr>
            <a:t>social</a:t>
          </a:r>
          <a:r>
            <a:rPr lang="hu-HU" sz="3300" dirty="0">
              <a:ea typeface="+mn-ea"/>
              <a:cs typeface="+mn-cs"/>
            </a:rPr>
            <a:t> </a:t>
          </a:r>
          <a:r>
            <a:rPr lang="hu-HU" sz="3300" dirty="0" err="1">
              <a:ea typeface="+mn-ea"/>
              <a:cs typeface="+mn-cs"/>
            </a:rPr>
            <a:t>teaching</a:t>
          </a:r>
          <a:r>
            <a:rPr lang="hu-HU" sz="3300" dirty="0">
              <a:ea typeface="+mn-ea"/>
              <a:cs typeface="+mn-cs"/>
            </a:rPr>
            <a:t> </a:t>
          </a:r>
          <a:r>
            <a:rPr lang="hu-HU" sz="3300" dirty="0" err="1">
              <a:ea typeface="+mn-ea"/>
              <a:cs typeface="+mn-cs"/>
            </a:rPr>
            <a:t>on</a:t>
          </a:r>
          <a:r>
            <a:rPr lang="hu-HU" sz="3300" dirty="0">
              <a:ea typeface="+mn-ea"/>
              <a:cs typeface="+mn-cs"/>
            </a:rPr>
            <a:t> </a:t>
          </a:r>
          <a:r>
            <a:rPr lang="hu-HU" sz="3300" dirty="0">
              <a:latin typeface="Arial" panose="020B0604020202020204"/>
              <a:ea typeface="+mn-ea"/>
              <a:cs typeface="+mn-cs"/>
            </a:rPr>
            <a:t>AI</a:t>
          </a:r>
          <a:r>
            <a:rPr lang="hu-HU" sz="3300" dirty="0">
              <a:ea typeface="+mn-ea"/>
              <a:cs typeface="+mn-cs"/>
            </a:rPr>
            <a:t>,</a:t>
          </a:r>
          <a:r>
            <a:rPr lang="hu-HU" sz="3300" dirty="0">
              <a:latin typeface="Arial" panose="020B0604020202020204"/>
              <a:ea typeface="+mn-ea"/>
              <a:cs typeface="+mn-cs"/>
            </a:rPr>
            <a:t> </a:t>
          </a:r>
          <a:r>
            <a:rPr lang="hu-HU" sz="3300" dirty="0">
              <a:ea typeface="+mn-ea"/>
              <a:cs typeface="+mn-cs"/>
            </a:rPr>
            <a:t>in a </a:t>
          </a:r>
          <a:r>
            <a:rPr lang="hu-HU" sz="3300" dirty="0" err="1">
              <a:ea typeface="+mn-ea"/>
              <a:cs typeface="+mn-cs"/>
            </a:rPr>
            <a:t>separate</a:t>
          </a:r>
          <a:r>
            <a:rPr lang="hu-HU" sz="3300" dirty="0">
              <a:ea typeface="+mn-ea"/>
              <a:cs typeface="+mn-cs"/>
            </a:rPr>
            <a:t> </a:t>
          </a:r>
          <a:r>
            <a:rPr lang="hu-HU" sz="3300" dirty="0" err="1">
              <a:ea typeface="+mn-ea"/>
              <a:cs typeface="+mn-cs"/>
            </a:rPr>
            <a:t>course</a:t>
          </a:r>
          <a:r>
            <a:rPr lang="hu-HU" sz="3300" dirty="0">
              <a:ea typeface="+mn-ea"/>
              <a:cs typeface="+mn-cs"/>
            </a:rPr>
            <a:t>. </a:t>
          </a:r>
        </a:p>
      </dgm:t>
    </dgm:pt>
    <dgm:pt modelId="{CCFD6EBF-E692-47D4-BF40-F1531D1F8435}" type="parTrans" cxnId="{B515D88D-D5D6-4EB8-98CD-2778B92AC433}">
      <dgm:prSet/>
      <dgm:spPr/>
    </dgm:pt>
    <dgm:pt modelId="{6AD7FFB3-D0BE-480B-A2C6-FD59EEA09224}" type="sibTrans" cxnId="{B515D88D-D5D6-4EB8-98CD-2778B92AC433}">
      <dgm:prSet/>
      <dgm:spPr/>
    </dgm:pt>
    <dgm:pt modelId="{39D32ADD-3148-477B-8C7B-A9BF9695A3B9}" type="pres">
      <dgm:prSet presAssocID="{8A4F23CC-A45F-45C1-A5FC-DD0CA34374F9}" presName="linear" presStyleCnt="0">
        <dgm:presLayoutVars>
          <dgm:animLvl val="lvl"/>
          <dgm:resizeHandles val="exact"/>
        </dgm:presLayoutVars>
      </dgm:prSet>
      <dgm:spPr/>
    </dgm:pt>
    <dgm:pt modelId="{91CB9602-D498-45DF-80C9-41D60998A711}" type="pres">
      <dgm:prSet presAssocID="{43A50998-D203-4D3B-878C-F1B17E1FA90D}" presName="parentText" presStyleLbl="node1" presStyleIdx="0" presStyleCnt="2">
        <dgm:presLayoutVars>
          <dgm:chMax val="0"/>
          <dgm:bulletEnabled val="1"/>
        </dgm:presLayoutVars>
      </dgm:prSet>
      <dgm:spPr/>
    </dgm:pt>
    <dgm:pt modelId="{B2EFD696-12BE-4FAF-BC26-27F5C7742081}" type="pres">
      <dgm:prSet presAssocID="{6084EAD6-F8B2-4F9A-95D1-67F1EBB2B980}" presName="spacer" presStyleCnt="0"/>
      <dgm:spPr/>
    </dgm:pt>
    <dgm:pt modelId="{BD4D93AC-FEFA-4729-8EA2-88DB59745F42}" type="pres">
      <dgm:prSet presAssocID="{F8272329-D71D-41BB-980D-38C8A44C6BCF}" presName="parentText" presStyleLbl="node1" presStyleIdx="1" presStyleCnt="2">
        <dgm:presLayoutVars>
          <dgm:chMax val="0"/>
          <dgm:bulletEnabled val="1"/>
        </dgm:presLayoutVars>
      </dgm:prSet>
      <dgm:spPr/>
    </dgm:pt>
  </dgm:ptLst>
  <dgm:cxnLst>
    <dgm:cxn modelId="{85695D83-9B35-42CC-BB2A-67BE16AF017D}" srcId="{8A4F23CC-A45F-45C1-A5FC-DD0CA34374F9}" destId="{43A50998-D203-4D3B-878C-F1B17E1FA90D}" srcOrd="0" destOrd="0" parTransId="{D4424B3E-A713-4818-AD82-54B774336307}" sibTransId="{6084EAD6-F8B2-4F9A-95D1-67F1EBB2B980}"/>
    <dgm:cxn modelId="{B515D88D-D5D6-4EB8-98CD-2778B92AC433}" srcId="{8A4F23CC-A45F-45C1-A5FC-DD0CA34374F9}" destId="{F8272329-D71D-41BB-980D-38C8A44C6BCF}" srcOrd="1" destOrd="0" parTransId="{CCFD6EBF-E692-47D4-BF40-F1531D1F8435}" sibTransId="{6AD7FFB3-D0BE-480B-A2C6-FD59EEA09224}"/>
    <dgm:cxn modelId="{A7A2F2CA-E061-4737-9FD3-4128B05E617F}" type="presOf" srcId="{43A50998-D203-4D3B-878C-F1B17E1FA90D}" destId="{91CB9602-D498-45DF-80C9-41D60998A711}" srcOrd="0" destOrd="0" presId="urn:microsoft.com/office/officeart/2005/8/layout/vList2"/>
    <dgm:cxn modelId="{253870CE-7701-4D41-BA51-C999FF6F8F03}" type="presOf" srcId="{8A4F23CC-A45F-45C1-A5FC-DD0CA34374F9}" destId="{39D32ADD-3148-477B-8C7B-A9BF9695A3B9}" srcOrd="0" destOrd="0" presId="urn:microsoft.com/office/officeart/2005/8/layout/vList2"/>
    <dgm:cxn modelId="{52B140FD-2AE1-41F5-84DE-1D460DD95214}" type="presOf" srcId="{F8272329-D71D-41BB-980D-38C8A44C6BCF}" destId="{BD4D93AC-FEFA-4729-8EA2-88DB59745F42}" srcOrd="0" destOrd="0" presId="urn:microsoft.com/office/officeart/2005/8/layout/vList2"/>
    <dgm:cxn modelId="{AA48CEB4-9B13-447B-BCC2-CE48C82EE192}" type="presParOf" srcId="{39D32ADD-3148-477B-8C7B-A9BF9695A3B9}" destId="{91CB9602-D498-45DF-80C9-41D60998A711}" srcOrd="0" destOrd="0" presId="urn:microsoft.com/office/officeart/2005/8/layout/vList2"/>
    <dgm:cxn modelId="{0C84A2CC-CF3E-4A51-A06A-295B68608909}" type="presParOf" srcId="{39D32ADD-3148-477B-8C7B-A9BF9695A3B9}" destId="{B2EFD696-12BE-4FAF-BC26-27F5C7742081}" srcOrd="1" destOrd="0" presId="urn:microsoft.com/office/officeart/2005/8/layout/vList2"/>
    <dgm:cxn modelId="{549A544A-1574-4AB6-B480-67E20D383C8F}" type="presParOf" srcId="{39D32ADD-3148-477B-8C7B-A9BF9695A3B9}" destId="{BD4D93AC-FEFA-4729-8EA2-88DB59745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9EF84-84AF-4239-AAD7-4434BD25F9D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2BAB54C-29F5-4751-998F-73B2AC297238}">
      <dgm:prSet/>
      <dgm:spPr/>
      <dgm:t>
        <a:bodyPr/>
        <a:lstStyle/>
        <a:p>
          <a:endParaRPr lang="hu-HU"/>
        </a:p>
      </dgm:t>
    </dgm:pt>
    <dgm:pt modelId="{5B18564A-EC08-4B29-B3B4-3E4C4D031240}" type="parTrans" cxnId="{96F0157D-E89B-4FC5-97A8-AA8836ECF615}">
      <dgm:prSet/>
      <dgm:spPr/>
      <dgm:t>
        <a:bodyPr/>
        <a:lstStyle/>
        <a:p>
          <a:endParaRPr lang="en-US"/>
        </a:p>
      </dgm:t>
    </dgm:pt>
    <dgm:pt modelId="{024884D0-4A8A-4AD8-9F81-93FCEB4DA761}" type="sibTrans" cxnId="{96F0157D-E89B-4FC5-97A8-AA8836ECF615}">
      <dgm:prSet/>
      <dgm:spPr/>
      <dgm:t>
        <a:bodyPr/>
        <a:lstStyle/>
        <a:p>
          <a:endParaRPr lang="en-US"/>
        </a:p>
      </dgm:t>
    </dgm:pt>
    <dgm:pt modelId="{07E613DD-04FF-4FC3-BEC5-787D6F273FB1}">
      <dgm:prSet phldr="0"/>
      <dgm:spPr/>
      <dgm:t>
        <a:bodyPr/>
        <a:lstStyle/>
        <a:p>
          <a:pPr rtl="0"/>
          <a:r>
            <a:rPr lang="hu-HU" sz="2500" b="1">
              <a:solidFill>
                <a:srgbClr val="FFFFFF"/>
              </a:solidFill>
              <a:latin typeface="Arial" panose="020B0604020202020204"/>
            </a:rPr>
            <a:t>The </a:t>
          </a:r>
          <a:r>
            <a:rPr lang="hu-HU" sz="2500" b="1" err="1">
              <a:solidFill>
                <a:srgbClr val="FFFFFF"/>
              </a:solidFill>
              <a:latin typeface="Arial" panose="020B0604020202020204"/>
            </a:rPr>
            <a:t>entire</a:t>
          </a:r>
          <a:r>
            <a:rPr lang="hu-HU" sz="2500" b="1">
              <a:solidFill>
                <a:srgbClr val="FFFFFF"/>
              </a:solidFill>
              <a:latin typeface="Arial" panose="020B0604020202020204"/>
            </a:rPr>
            <a:t> </a:t>
          </a:r>
          <a:r>
            <a:rPr lang="hu-HU" sz="2500" b="1" err="1">
              <a:solidFill>
                <a:srgbClr val="FFFFFF"/>
              </a:solidFill>
              <a:latin typeface="Arial" panose="020B0604020202020204"/>
            </a:rPr>
            <a:t>church</a:t>
          </a:r>
          <a:r>
            <a:rPr lang="hu-HU" sz="2500" b="1">
              <a:solidFill>
                <a:srgbClr val="FFFFFF"/>
              </a:solidFill>
              <a:latin typeface="Arial" panose="020B0604020202020204"/>
            </a:rPr>
            <a:t> </a:t>
          </a:r>
          <a:r>
            <a:rPr lang="hu-HU" sz="2500" b="1" err="1">
              <a:solidFill>
                <a:srgbClr val="FFFFFF"/>
              </a:solidFill>
              <a:latin typeface="Arial" panose="020B0604020202020204"/>
            </a:rPr>
            <a:t>was</a:t>
          </a:r>
          <a:r>
            <a:rPr lang="hu-HU" sz="2500" b="1">
              <a:solidFill>
                <a:srgbClr val="FFFFFF"/>
              </a:solidFill>
              <a:latin typeface="Arial" panose="020B0604020202020204"/>
            </a:rPr>
            <a:t> </a:t>
          </a:r>
          <a:r>
            <a:rPr lang="hu-HU" sz="2500" b="1" err="1">
              <a:solidFill>
                <a:srgbClr val="FFFFFF"/>
              </a:solidFill>
              <a:latin typeface="Arial" panose="020B0604020202020204"/>
            </a:rPr>
            <a:t>mobilized</a:t>
          </a:r>
          <a:r>
            <a:rPr lang="hu-HU" sz="2500" b="1">
              <a:solidFill>
                <a:srgbClr val="FFFFFF"/>
              </a:solidFill>
              <a:latin typeface="Arial" panose="020B0604020202020204"/>
            </a:rPr>
            <a:t> </a:t>
          </a:r>
          <a:endParaRPr lang="hu-HU" sz="2500">
            <a:latin typeface="Arial" panose="020B0604020202020204"/>
          </a:endParaRPr>
        </a:p>
      </dgm:t>
    </dgm:pt>
    <dgm:pt modelId="{05F8C325-78E1-40C4-A439-481534EC3AA3}" type="parTrans" cxnId="{95BA05A2-EBBA-4FB8-AE55-BC9619A170D6}">
      <dgm:prSet/>
      <dgm:spPr/>
    </dgm:pt>
    <dgm:pt modelId="{9BB02224-2025-4545-AB83-DB7C1E73D409}" type="sibTrans" cxnId="{95BA05A2-EBBA-4FB8-AE55-BC9619A170D6}">
      <dgm:prSet/>
      <dgm:spPr/>
    </dgm:pt>
    <dgm:pt modelId="{3915B457-BF67-4373-9A18-1E5C7F2DD26E}" type="pres">
      <dgm:prSet presAssocID="{20A9EF84-84AF-4239-AAD7-4434BD25F9DA}" presName="Name0" presStyleCnt="0">
        <dgm:presLayoutVars>
          <dgm:dir/>
          <dgm:animLvl val="lvl"/>
          <dgm:resizeHandles val="exact"/>
        </dgm:presLayoutVars>
      </dgm:prSet>
      <dgm:spPr/>
    </dgm:pt>
    <dgm:pt modelId="{333CD4CB-B65E-4924-B172-710590F67306}" type="pres">
      <dgm:prSet presAssocID="{F2BAB54C-29F5-4751-998F-73B2AC297238}" presName="boxAndChildren" presStyleCnt="0"/>
      <dgm:spPr/>
    </dgm:pt>
    <dgm:pt modelId="{313B3762-FCF3-4784-9E85-71FEFEAAE1B2}" type="pres">
      <dgm:prSet presAssocID="{F2BAB54C-29F5-4751-998F-73B2AC297238}" presName="parentTextBox" presStyleLbl="node1" presStyleIdx="0" presStyleCnt="2"/>
      <dgm:spPr/>
    </dgm:pt>
    <dgm:pt modelId="{C9C68A38-A2D2-42C1-9CA2-182CB17601AB}" type="pres">
      <dgm:prSet presAssocID="{9BB02224-2025-4545-AB83-DB7C1E73D409}" presName="sp" presStyleCnt="0"/>
      <dgm:spPr/>
    </dgm:pt>
    <dgm:pt modelId="{68A5DEC7-D6AE-4BBF-8FB9-BD97BFE1A761}" type="pres">
      <dgm:prSet presAssocID="{07E613DD-04FF-4FC3-BEC5-787D6F273FB1}" presName="arrowAndChildren" presStyleCnt="0"/>
      <dgm:spPr/>
    </dgm:pt>
    <dgm:pt modelId="{0FEDAEF6-C3C0-4F44-8BC2-2B7E5E299F8D}" type="pres">
      <dgm:prSet presAssocID="{07E613DD-04FF-4FC3-BEC5-787D6F273FB1}" presName="parentTextArrow" presStyleLbl="node1" presStyleIdx="1" presStyleCnt="2"/>
      <dgm:spPr/>
    </dgm:pt>
  </dgm:ptLst>
  <dgm:cxnLst>
    <dgm:cxn modelId="{9C5DEA14-2E7E-4CF5-A527-8A92CC783131}" type="presOf" srcId="{20A9EF84-84AF-4239-AAD7-4434BD25F9DA}" destId="{3915B457-BF67-4373-9A18-1E5C7F2DD26E}" srcOrd="0" destOrd="0" presId="urn:microsoft.com/office/officeart/2005/8/layout/process4"/>
    <dgm:cxn modelId="{96F0157D-E89B-4FC5-97A8-AA8836ECF615}" srcId="{20A9EF84-84AF-4239-AAD7-4434BD25F9DA}" destId="{F2BAB54C-29F5-4751-998F-73B2AC297238}" srcOrd="1" destOrd="0" parTransId="{5B18564A-EC08-4B29-B3B4-3E4C4D031240}" sibTransId="{024884D0-4A8A-4AD8-9F81-93FCEB4DA761}"/>
    <dgm:cxn modelId="{95BA05A2-EBBA-4FB8-AE55-BC9619A170D6}" srcId="{20A9EF84-84AF-4239-AAD7-4434BD25F9DA}" destId="{07E613DD-04FF-4FC3-BEC5-787D6F273FB1}" srcOrd="0" destOrd="0" parTransId="{05F8C325-78E1-40C4-A439-481534EC3AA3}" sibTransId="{9BB02224-2025-4545-AB83-DB7C1E73D409}"/>
    <dgm:cxn modelId="{B1A960F0-79BC-4ADD-8B68-CDE39E1F8F81}" type="presOf" srcId="{07E613DD-04FF-4FC3-BEC5-787D6F273FB1}" destId="{0FEDAEF6-C3C0-4F44-8BC2-2B7E5E299F8D}" srcOrd="0" destOrd="0" presId="urn:microsoft.com/office/officeart/2005/8/layout/process4"/>
    <dgm:cxn modelId="{6D7CB4F8-91CC-433D-BD43-7382DFEEE57B}" type="presOf" srcId="{F2BAB54C-29F5-4751-998F-73B2AC297238}" destId="{313B3762-FCF3-4784-9E85-71FEFEAAE1B2}" srcOrd="0" destOrd="0" presId="urn:microsoft.com/office/officeart/2005/8/layout/process4"/>
    <dgm:cxn modelId="{F4F69F31-CA6A-495B-A935-C73B36CF15BD}" type="presParOf" srcId="{3915B457-BF67-4373-9A18-1E5C7F2DD26E}" destId="{333CD4CB-B65E-4924-B172-710590F67306}" srcOrd="0" destOrd="0" presId="urn:microsoft.com/office/officeart/2005/8/layout/process4"/>
    <dgm:cxn modelId="{34A09AEB-F707-4F6D-8DB7-F244B7A86DC2}" type="presParOf" srcId="{333CD4CB-B65E-4924-B172-710590F67306}" destId="{313B3762-FCF3-4784-9E85-71FEFEAAE1B2}" srcOrd="0" destOrd="0" presId="urn:microsoft.com/office/officeart/2005/8/layout/process4"/>
    <dgm:cxn modelId="{D335E177-E04F-417B-83AC-3EADD44C8E17}" type="presParOf" srcId="{3915B457-BF67-4373-9A18-1E5C7F2DD26E}" destId="{C9C68A38-A2D2-42C1-9CA2-182CB17601AB}" srcOrd="1" destOrd="0" presId="urn:microsoft.com/office/officeart/2005/8/layout/process4"/>
    <dgm:cxn modelId="{7348F155-F4BE-4B70-81C9-494996533098}" type="presParOf" srcId="{3915B457-BF67-4373-9A18-1E5C7F2DD26E}" destId="{68A5DEC7-D6AE-4BBF-8FB9-BD97BFE1A761}" srcOrd="2" destOrd="0" presId="urn:microsoft.com/office/officeart/2005/8/layout/process4"/>
    <dgm:cxn modelId="{8E1AEB9B-C403-4052-96BB-15FA89985C3D}" type="presParOf" srcId="{68A5DEC7-D6AE-4BBF-8FB9-BD97BFE1A761}" destId="{0FEDAEF6-C3C0-4F44-8BC2-2B7E5E299F8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A82036-7C31-43A3-919E-48585AA6D12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EABE5A8-11D4-4DF3-867B-A9C936F81E68}">
      <dgm:prSet/>
      <dgm:spPr/>
      <dgm:t>
        <a:bodyPr/>
        <a:lstStyle/>
        <a:p>
          <a:pPr>
            <a:lnSpc>
              <a:spcPct val="100000"/>
            </a:lnSpc>
            <a:defRPr cap="all"/>
          </a:pPr>
          <a:r>
            <a:rPr lang="en-US"/>
            <a:t>The Code of Canon Law (cc. 815-821). </a:t>
          </a:r>
        </a:p>
      </dgm:t>
    </dgm:pt>
    <dgm:pt modelId="{CDBFFD83-FBC6-41DA-88CE-2614DCE5EAFF}" type="parTrans" cxnId="{BBE28732-13AA-4D01-A6C4-B2E5CF43C7AD}">
      <dgm:prSet/>
      <dgm:spPr/>
      <dgm:t>
        <a:bodyPr/>
        <a:lstStyle/>
        <a:p>
          <a:endParaRPr lang="en-US"/>
        </a:p>
      </dgm:t>
    </dgm:pt>
    <dgm:pt modelId="{971510B9-CEDF-4225-B799-70FFD9D369BF}" type="sibTrans" cxnId="{BBE28732-13AA-4D01-A6C4-B2E5CF43C7AD}">
      <dgm:prSet/>
      <dgm:spPr/>
      <dgm:t>
        <a:bodyPr/>
        <a:lstStyle/>
        <a:p>
          <a:endParaRPr lang="en-US"/>
        </a:p>
      </dgm:t>
    </dgm:pt>
    <dgm:pt modelId="{F9D160BF-4CC6-4E01-95E8-9AE43AFA536F}">
      <dgm:prSet/>
      <dgm:spPr/>
      <dgm:t>
        <a:bodyPr/>
        <a:lstStyle/>
        <a:p>
          <a:pPr>
            <a:lnSpc>
              <a:spcPct val="100000"/>
            </a:lnSpc>
            <a:defRPr cap="all"/>
          </a:pPr>
          <a:r>
            <a:rPr lang="hu-HU" b="1"/>
            <a:t>The broader legal framework:</a:t>
          </a:r>
          <a:endParaRPr lang="en-US"/>
        </a:p>
      </dgm:t>
    </dgm:pt>
    <dgm:pt modelId="{F15403DD-BEB0-4D46-90F2-715B20E8C4BA}" type="parTrans" cxnId="{E8D55160-C39A-47E7-B2F1-58BB060C930A}">
      <dgm:prSet/>
      <dgm:spPr/>
      <dgm:t>
        <a:bodyPr/>
        <a:lstStyle/>
        <a:p>
          <a:endParaRPr lang="en-US"/>
        </a:p>
      </dgm:t>
    </dgm:pt>
    <dgm:pt modelId="{F5D13969-7286-4ABF-A018-FB29349FE2B6}" type="sibTrans" cxnId="{E8D55160-C39A-47E7-B2F1-58BB060C930A}">
      <dgm:prSet/>
      <dgm:spPr/>
      <dgm:t>
        <a:bodyPr/>
        <a:lstStyle/>
        <a:p>
          <a:endParaRPr lang="en-US"/>
        </a:p>
      </dgm:t>
    </dgm:pt>
    <dgm:pt modelId="{C7A0F3AC-75D2-4F89-A4EA-6A6377426434}">
      <dgm:prSet/>
      <dgm:spPr/>
      <dgm:t>
        <a:bodyPr/>
        <a:lstStyle/>
        <a:p>
          <a:pPr>
            <a:lnSpc>
              <a:spcPct val="100000"/>
            </a:lnSpc>
            <a:defRPr cap="all"/>
          </a:pPr>
          <a:r>
            <a:rPr lang="hu-HU" b="1"/>
            <a:t>Const. AP. Veritatis gaudium. </a:t>
          </a:r>
          <a:endParaRPr lang="en-US"/>
        </a:p>
      </dgm:t>
    </dgm:pt>
    <dgm:pt modelId="{76AD3E03-DC37-45E4-A65C-837B74EDC204}" type="parTrans" cxnId="{AB0400DE-0366-4182-937E-041A13944B27}">
      <dgm:prSet/>
      <dgm:spPr/>
      <dgm:t>
        <a:bodyPr/>
        <a:lstStyle/>
        <a:p>
          <a:endParaRPr lang="en-US"/>
        </a:p>
      </dgm:t>
    </dgm:pt>
    <dgm:pt modelId="{B7A9CA71-4DFD-4EDF-B7C2-0B54BE28FABD}" type="sibTrans" cxnId="{AB0400DE-0366-4182-937E-041A13944B27}">
      <dgm:prSet/>
      <dgm:spPr/>
      <dgm:t>
        <a:bodyPr/>
        <a:lstStyle/>
        <a:p>
          <a:endParaRPr lang="en-US"/>
        </a:p>
      </dgm:t>
    </dgm:pt>
    <dgm:pt modelId="{CAD49A98-3DF1-4789-8953-04476767A840}">
      <dgm:prSet/>
      <dgm:spPr/>
      <dgm:t>
        <a:bodyPr/>
        <a:lstStyle/>
        <a:p>
          <a:pPr>
            <a:lnSpc>
              <a:spcPct val="100000"/>
            </a:lnSpc>
            <a:defRPr cap="all"/>
          </a:pPr>
          <a:r>
            <a:rPr lang="hu-HU" b="1"/>
            <a:t>Replaced Sapientia christiana.</a:t>
          </a:r>
          <a:endParaRPr lang="en-US"/>
        </a:p>
      </dgm:t>
    </dgm:pt>
    <dgm:pt modelId="{043754F1-06C5-4FD7-B505-377D2D111B70}" type="parTrans" cxnId="{9C5FC541-3BE3-411A-81D7-930B9B10B5A4}">
      <dgm:prSet/>
      <dgm:spPr/>
      <dgm:t>
        <a:bodyPr/>
        <a:lstStyle/>
        <a:p>
          <a:endParaRPr lang="en-US"/>
        </a:p>
      </dgm:t>
    </dgm:pt>
    <dgm:pt modelId="{FC37E841-35E7-4FC5-A159-8A62D97A17AE}" type="sibTrans" cxnId="{9C5FC541-3BE3-411A-81D7-930B9B10B5A4}">
      <dgm:prSet/>
      <dgm:spPr/>
      <dgm:t>
        <a:bodyPr/>
        <a:lstStyle/>
        <a:p>
          <a:endParaRPr lang="en-US"/>
        </a:p>
      </dgm:t>
    </dgm:pt>
    <dgm:pt modelId="{9760DBD3-9316-4E5A-BFC8-7E1D0204ABBE}" type="pres">
      <dgm:prSet presAssocID="{EBA82036-7C31-43A3-919E-48585AA6D125}" presName="root" presStyleCnt="0">
        <dgm:presLayoutVars>
          <dgm:dir/>
          <dgm:resizeHandles val="exact"/>
        </dgm:presLayoutVars>
      </dgm:prSet>
      <dgm:spPr/>
    </dgm:pt>
    <dgm:pt modelId="{256E1E06-0A34-4C93-AC17-D9AE1C7316EA}" type="pres">
      <dgm:prSet presAssocID="{4EABE5A8-11D4-4DF3-867B-A9C936F81E68}" presName="compNode" presStyleCnt="0"/>
      <dgm:spPr/>
    </dgm:pt>
    <dgm:pt modelId="{B6695E40-775E-4D4A-9F7F-C5159C0CEA98}" type="pres">
      <dgm:prSet presAssocID="{4EABE5A8-11D4-4DF3-867B-A9C936F81E68}" presName="iconBgRect" presStyleLbl="bgShp" presStyleIdx="0" presStyleCnt="4"/>
      <dgm:spPr/>
    </dgm:pt>
    <dgm:pt modelId="{60648FF2-09D9-4CA9-B1BD-A7A87F9C43A7}" type="pres">
      <dgm:prSet presAssocID="{4EABE5A8-11D4-4DF3-867B-A9C936F81E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író"/>
        </a:ext>
      </dgm:extLst>
    </dgm:pt>
    <dgm:pt modelId="{26A64B2A-14B1-467A-B05A-425D2CABA77C}" type="pres">
      <dgm:prSet presAssocID="{4EABE5A8-11D4-4DF3-867B-A9C936F81E68}" presName="spaceRect" presStyleCnt="0"/>
      <dgm:spPr/>
    </dgm:pt>
    <dgm:pt modelId="{FA94A17E-7F3C-45E7-B27B-D87F052CD0B1}" type="pres">
      <dgm:prSet presAssocID="{4EABE5A8-11D4-4DF3-867B-A9C936F81E68}" presName="textRect" presStyleLbl="revTx" presStyleIdx="0" presStyleCnt="4">
        <dgm:presLayoutVars>
          <dgm:chMax val="1"/>
          <dgm:chPref val="1"/>
        </dgm:presLayoutVars>
      </dgm:prSet>
      <dgm:spPr/>
    </dgm:pt>
    <dgm:pt modelId="{E786CFCA-8081-438A-8FB2-57316BD8EAB6}" type="pres">
      <dgm:prSet presAssocID="{971510B9-CEDF-4225-B799-70FFD9D369BF}" presName="sibTrans" presStyleCnt="0"/>
      <dgm:spPr/>
    </dgm:pt>
    <dgm:pt modelId="{F84774F9-CAD8-4ECE-ACD3-EB18CEDB2B4F}" type="pres">
      <dgm:prSet presAssocID="{F9D160BF-4CC6-4E01-95E8-9AE43AFA536F}" presName="compNode" presStyleCnt="0"/>
      <dgm:spPr/>
    </dgm:pt>
    <dgm:pt modelId="{220A78A1-B720-4509-BF81-BB1FF633861E}" type="pres">
      <dgm:prSet presAssocID="{F9D160BF-4CC6-4E01-95E8-9AE43AFA536F}" presName="iconBgRect" presStyleLbl="bgShp" presStyleIdx="1" presStyleCnt="4"/>
      <dgm:spPr/>
    </dgm:pt>
    <dgm:pt modelId="{7BC11635-06B8-4933-B04F-D3E741F26B2D}" type="pres">
      <dgm:prSet presAssocID="{F9D160BF-4CC6-4E01-95E8-9AE43AFA53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77D1E584-C21E-48D6-A794-7B36E052D4E3}" type="pres">
      <dgm:prSet presAssocID="{F9D160BF-4CC6-4E01-95E8-9AE43AFA536F}" presName="spaceRect" presStyleCnt="0"/>
      <dgm:spPr/>
    </dgm:pt>
    <dgm:pt modelId="{9CDDA9D0-FC65-4F24-AE12-AB79333EA27D}" type="pres">
      <dgm:prSet presAssocID="{F9D160BF-4CC6-4E01-95E8-9AE43AFA536F}" presName="textRect" presStyleLbl="revTx" presStyleIdx="1" presStyleCnt="4">
        <dgm:presLayoutVars>
          <dgm:chMax val="1"/>
          <dgm:chPref val="1"/>
        </dgm:presLayoutVars>
      </dgm:prSet>
      <dgm:spPr/>
    </dgm:pt>
    <dgm:pt modelId="{FF702489-18E5-419E-947E-F429FACFE7C2}" type="pres">
      <dgm:prSet presAssocID="{F5D13969-7286-4ABF-A018-FB29349FE2B6}" presName="sibTrans" presStyleCnt="0"/>
      <dgm:spPr/>
    </dgm:pt>
    <dgm:pt modelId="{7DCFE840-CB95-4CEB-A8E7-354BB92BEC8B}" type="pres">
      <dgm:prSet presAssocID="{C7A0F3AC-75D2-4F89-A4EA-6A6377426434}" presName="compNode" presStyleCnt="0"/>
      <dgm:spPr/>
    </dgm:pt>
    <dgm:pt modelId="{843BCC1B-D399-41A4-ACC9-83140A70884D}" type="pres">
      <dgm:prSet presAssocID="{C7A0F3AC-75D2-4F89-A4EA-6A6377426434}" presName="iconBgRect" presStyleLbl="bgShp" presStyleIdx="2" presStyleCnt="4"/>
      <dgm:spPr/>
    </dgm:pt>
    <dgm:pt modelId="{CA5A2FB0-05ED-4211-8C7B-788F9A2A135B}" type="pres">
      <dgm:prSet presAssocID="{C7A0F3AC-75D2-4F89-A4EA-6A63774264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ute Speaker"/>
        </a:ext>
      </dgm:extLst>
    </dgm:pt>
    <dgm:pt modelId="{9D787D5C-98DA-4C70-AD8E-C233EF0A56E6}" type="pres">
      <dgm:prSet presAssocID="{C7A0F3AC-75D2-4F89-A4EA-6A6377426434}" presName="spaceRect" presStyleCnt="0"/>
      <dgm:spPr/>
    </dgm:pt>
    <dgm:pt modelId="{41278EA5-E56E-48B7-8F0D-577614E75A99}" type="pres">
      <dgm:prSet presAssocID="{C7A0F3AC-75D2-4F89-A4EA-6A6377426434}" presName="textRect" presStyleLbl="revTx" presStyleIdx="2" presStyleCnt="4">
        <dgm:presLayoutVars>
          <dgm:chMax val="1"/>
          <dgm:chPref val="1"/>
        </dgm:presLayoutVars>
      </dgm:prSet>
      <dgm:spPr/>
    </dgm:pt>
    <dgm:pt modelId="{6ACA1900-B561-4059-A242-8896CFB65642}" type="pres">
      <dgm:prSet presAssocID="{B7A9CA71-4DFD-4EDF-B7C2-0B54BE28FABD}" presName="sibTrans" presStyleCnt="0"/>
      <dgm:spPr/>
    </dgm:pt>
    <dgm:pt modelId="{70613614-B858-4B31-B49E-FE589B2AB691}" type="pres">
      <dgm:prSet presAssocID="{CAD49A98-3DF1-4789-8953-04476767A840}" presName="compNode" presStyleCnt="0"/>
      <dgm:spPr/>
    </dgm:pt>
    <dgm:pt modelId="{12D58C59-AE87-4FF8-A51C-E36C03EA4FE0}" type="pres">
      <dgm:prSet presAssocID="{CAD49A98-3DF1-4789-8953-04476767A840}" presName="iconBgRect" presStyleLbl="bgShp" presStyleIdx="3" presStyleCnt="4"/>
      <dgm:spPr/>
    </dgm:pt>
    <dgm:pt modelId="{46D749A6-4F9C-4280-AA8F-36349D6012E9}" type="pres">
      <dgm:prSet presAssocID="{CAD49A98-3DF1-4789-8953-04476767A8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elzés"/>
        </a:ext>
      </dgm:extLst>
    </dgm:pt>
    <dgm:pt modelId="{5AF4F034-3E31-4C63-B0B2-32C3481641C4}" type="pres">
      <dgm:prSet presAssocID="{CAD49A98-3DF1-4789-8953-04476767A840}" presName="spaceRect" presStyleCnt="0"/>
      <dgm:spPr/>
    </dgm:pt>
    <dgm:pt modelId="{82CD9608-F5DD-45AD-9A69-59CB9F3E02D1}" type="pres">
      <dgm:prSet presAssocID="{CAD49A98-3DF1-4789-8953-04476767A840}" presName="textRect" presStyleLbl="revTx" presStyleIdx="3" presStyleCnt="4">
        <dgm:presLayoutVars>
          <dgm:chMax val="1"/>
          <dgm:chPref val="1"/>
        </dgm:presLayoutVars>
      </dgm:prSet>
      <dgm:spPr/>
    </dgm:pt>
  </dgm:ptLst>
  <dgm:cxnLst>
    <dgm:cxn modelId="{BBE28732-13AA-4D01-A6C4-B2E5CF43C7AD}" srcId="{EBA82036-7C31-43A3-919E-48585AA6D125}" destId="{4EABE5A8-11D4-4DF3-867B-A9C936F81E68}" srcOrd="0" destOrd="0" parTransId="{CDBFFD83-FBC6-41DA-88CE-2614DCE5EAFF}" sibTransId="{971510B9-CEDF-4225-B799-70FFD9D369BF}"/>
    <dgm:cxn modelId="{E8D55160-C39A-47E7-B2F1-58BB060C930A}" srcId="{EBA82036-7C31-43A3-919E-48585AA6D125}" destId="{F9D160BF-4CC6-4E01-95E8-9AE43AFA536F}" srcOrd="1" destOrd="0" parTransId="{F15403DD-BEB0-4D46-90F2-715B20E8C4BA}" sibTransId="{F5D13969-7286-4ABF-A018-FB29349FE2B6}"/>
    <dgm:cxn modelId="{9C5FC541-3BE3-411A-81D7-930B9B10B5A4}" srcId="{EBA82036-7C31-43A3-919E-48585AA6D125}" destId="{CAD49A98-3DF1-4789-8953-04476767A840}" srcOrd="3" destOrd="0" parTransId="{043754F1-06C5-4FD7-B505-377D2D111B70}" sibTransId="{FC37E841-35E7-4FC5-A159-8A62D97A17AE}"/>
    <dgm:cxn modelId="{6604C652-57BF-460C-B277-D57847B9B7AB}" type="presOf" srcId="{C7A0F3AC-75D2-4F89-A4EA-6A6377426434}" destId="{41278EA5-E56E-48B7-8F0D-577614E75A99}" srcOrd="0" destOrd="0" presId="urn:microsoft.com/office/officeart/2018/5/layout/IconCircleLabelList"/>
    <dgm:cxn modelId="{BFCD5B87-1D8E-4113-B69A-4D9742E914CD}" type="presOf" srcId="{4EABE5A8-11D4-4DF3-867B-A9C936F81E68}" destId="{FA94A17E-7F3C-45E7-B27B-D87F052CD0B1}" srcOrd="0" destOrd="0" presId="urn:microsoft.com/office/officeart/2018/5/layout/IconCircleLabelList"/>
    <dgm:cxn modelId="{CE5C9589-F4DC-4B7E-A840-EDFE50652741}" type="presOf" srcId="{EBA82036-7C31-43A3-919E-48585AA6D125}" destId="{9760DBD3-9316-4E5A-BFC8-7E1D0204ABBE}" srcOrd="0" destOrd="0" presId="urn:microsoft.com/office/officeart/2018/5/layout/IconCircleLabelList"/>
    <dgm:cxn modelId="{470AF68A-7B15-40E4-9A68-C8987840FD92}" type="presOf" srcId="{CAD49A98-3DF1-4789-8953-04476767A840}" destId="{82CD9608-F5DD-45AD-9A69-59CB9F3E02D1}" srcOrd="0" destOrd="0" presId="urn:microsoft.com/office/officeart/2018/5/layout/IconCircleLabelList"/>
    <dgm:cxn modelId="{AB0400DE-0366-4182-937E-041A13944B27}" srcId="{EBA82036-7C31-43A3-919E-48585AA6D125}" destId="{C7A0F3AC-75D2-4F89-A4EA-6A6377426434}" srcOrd="2" destOrd="0" parTransId="{76AD3E03-DC37-45E4-A65C-837B74EDC204}" sibTransId="{B7A9CA71-4DFD-4EDF-B7C2-0B54BE28FABD}"/>
    <dgm:cxn modelId="{9605EBDF-1083-4BCE-8CA7-358B17B549FA}" type="presOf" srcId="{F9D160BF-4CC6-4E01-95E8-9AE43AFA536F}" destId="{9CDDA9D0-FC65-4F24-AE12-AB79333EA27D}" srcOrd="0" destOrd="0" presId="urn:microsoft.com/office/officeart/2018/5/layout/IconCircleLabelList"/>
    <dgm:cxn modelId="{857A14F3-C22B-460C-888E-60774E51129D}" type="presParOf" srcId="{9760DBD3-9316-4E5A-BFC8-7E1D0204ABBE}" destId="{256E1E06-0A34-4C93-AC17-D9AE1C7316EA}" srcOrd="0" destOrd="0" presId="urn:microsoft.com/office/officeart/2018/5/layout/IconCircleLabelList"/>
    <dgm:cxn modelId="{775D39A1-E0BF-47E4-BB64-4A5CDC7435A7}" type="presParOf" srcId="{256E1E06-0A34-4C93-AC17-D9AE1C7316EA}" destId="{B6695E40-775E-4D4A-9F7F-C5159C0CEA98}" srcOrd="0" destOrd="0" presId="urn:microsoft.com/office/officeart/2018/5/layout/IconCircleLabelList"/>
    <dgm:cxn modelId="{759918D5-463E-41DB-B7AA-5A0EDFE3C76A}" type="presParOf" srcId="{256E1E06-0A34-4C93-AC17-D9AE1C7316EA}" destId="{60648FF2-09D9-4CA9-B1BD-A7A87F9C43A7}" srcOrd="1" destOrd="0" presId="urn:microsoft.com/office/officeart/2018/5/layout/IconCircleLabelList"/>
    <dgm:cxn modelId="{9815DFA9-6ED6-42C8-99F4-7F20E69382DB}" type="presParOf" srcId="{256E1E06-0A34-4C93-AC17-D9AE1C7316EA}" destId="{26A64B2A-14B1-467A-B05A-425D2CABA77C}" srcOrd="2" destOrd="0" presId="urn:microsoft.com/office/officeart/2018/5/layout/IconCircleLabelList"/>
    <dgm:cxn modelId="{9C36BAD4-56BB-40BE-96F5-782F1AD73896}" type="presParOf" srcId="{256E1E06-0A34-4C93-AC17-D9AE1C7316EA}" destId="{FA94A17E-7F3C-45E7-B27B-D87F052CD0B1}" srcOrd="3" destOrd="0" presId="urn:microsoft.com/office/officeart/2018/5/layout/IconCircleLabelList"/>
    <dgm:cxn modelId="{3D7CEEEE-B6CA-45B0-9B1F-31DC05024E3C}" type="presParOf" srcId="{9760DBD3-9316-4E5A-BFC8-7E1D0204ABBE}" destId="{E786CFCA-8081-438A-8FB2-57316BD8EAB6}" srcOrd="1" destOrd="0" presId="urn:microsoft.com/office/officeart/2018/5/layout/IconCircleLabelList"/>
    <dgm:cxn modelId="{7E590D11-C226-4E7A-A6C9-C38675FBA9C7}" type="presParOf" srcId="{9760DBD3-9316-4E5A-BFC8-7E1D0204ABBE}" destId="{F84774F9-CAD8-4ECE-ACD3-EB18CEDB2B4F}" srcOrd="2" destOrd="0" presId="urn:microsoft.com/office/officeart/2018/5/layout/IconCircleLabelList"/>
    <dgm:cxn modelId="{A84597A1-BC45-4880-A2BD-26C682ED49EA}" type="presParOf" srcId="{F84774F9-CAD8-4ECE-ACD3-EB18CEDB2B4F}" destId="{220A78A1-B720-4509-BF81-BB1FF633861E}" srcOrd="0" destOrd="0" presId="urn:microsoft.com/office/officeart/2018/5/layout/IconCircleLabelList"/>
    <dgm:cxn modelId="{329F99D2-1FC5-481F-AC57-C1134431289E}" type="presParOf" srcId="{F84774F9-CAD8-4ECE-ACD3-EB18CEDB2B4F}" destId="{7BC11635-06B8-4933-B04F-D3E741F26B2D}" srcOrd="1" destOrd="0" presId="urn:microsoft.com/office/officeart/2018/5/layout/IconCircleLabelList"/>
    <dgm:cxn modelId="{4D879CDB-186D-46DF-A473-9D1F14BE9093}" type="presParOf" srcId="{F84774F9-CAD8-4ECE-ACD3-EB18CEDB2B4F}" destId="{77D1E584-C21E-48D6-A794-7B36E052D4E3}" srcOrd="2" destOrd="0" presId="urn:microsoft.com/office/officeart/2018/5/layout/IconCircleLabelList"/>
    <dgm:cxn modelId="{FB7B34D4-741F-42B8-8011-7C6322C913FC}" type="presParOf" srcId="{F84774F9-CAD8-4ECE-ACD3-EB18CEDB2B4F}" destId="{9CDDA9D0-FC65-4F24-AE12-AB79333EA27D}" srcOrd="3" destOrd="0" presId="urn:microsoft.com/office/officeart/2018/5/layout/IconCircleLabelList"/>
    <dgm:cxn modelId="{FAEEE333-9A1F-43A3-9165-40064195AADE}" type="presParOf" srcId="{9760DBD3-9316-4E5A-BFC8-7E1D0204ABBE}" destId="{FF702489-18E5-419E-947E-F429FACFE7C2}" srcOrd="3" destOrd="0" presId="urn:microsoft.com/office/officeart/2018/5/layout/IconCircleLabelList"/>
    <dgm:cxn modelId="{C0A28D78-EC75-4BAF-9FB7-3B6F49885637}" type="presParOf" srcId="{9760DBD3-9316-4E5A-BFC8-7E1D0204ABBE}" destId="{7DCFE840-CB95-4CEB-A8E7-354BB92BEC8B}" srcOrd="4" destOrd="0" presId="urn:microsoft.com/office/officeart/2018/5/layout/IconCircleLabelList"/>
    <dgm:cxn modelId="{72F6AEF1-0B03-47DB-BE92-AB4C88FA4C1C}" type="presParOf" srcId="{7DCFE840-CB95-4CEB-A8E7-354BB92BEC8B}" destId="{843BCC1B-D399-41A4-ACC9-83140A70884D}" srcOrd="0" destOrd="0" presId="urn:microsoft.com/office/officeart/2018/5/layout/IconCircleLabelList"/>
    <dgm:cxn modelId="{E24DFBE5-7388-4E0F-ABD1-F28FE8992DE9}" type="presParOf" srcId="{7DCFE840-CB95-4CEB-A8E7-354BB92BEC8B}" destId="{CA5A2FB0-05ED-4211-8C7B-788F9A2A135B}" srcOrd="1" destOrd="0" presId="urn:microsoft.com/office/officeart/2018/5/layout/IconCircleLabelList"/>
    <dgm:cxn modelId="{60B16721-8DE7-462A-B313-0FCA76EEADFD}" type="presParOf" srcId="{7DCFE840-CB95-4CEB-A8E7-354BB92BEC8B}" destId="{9D787D5C-98DA-4C70-AD8E-C233EF0A56E6}" srcOrd="2" destOrd="0" presId="urn:microsoft.com/office/officeart/2018/5/layout/IconCircleLabelList"/>
    <dgm:cxn modelId="{B3D928EC-1365-4715-B309-EACE2D17AA88}" type="presParOf" srcId="{7DCFE840-CB95-4CEB-A8E7-354BB92BEC8B}" destId="{41278EA5-E56E-48B7-8F0D-577614E75A99}" srcOrd="3" destOrd="0" presId="urn:microsoft.com/office/officeart/2018/5/layout/IconCircleLabelList"/>
    <dgm:cxn modelId="{C78CB02F-D5A8-4A14-B007-549276C3E518}" type="presParOf" srcId="{9760DBD3-9316-4E5A-BFC8-7E1D0204ABBE}" destId="{6ACA1900-B561-4059-A242-8896CFB65642}" srcOrd="5" destOrd="0" presId="urn:microsoft.com/office/officeart/2018/5/layout/IconCircleLabelList"/>
    <dgm:cxn modelId="{EE81AF1A-E712-4C3B-B0A7-A95457F5EC3B}" type="presParOf" srcId="{9760DBD3-9316-4E5A-BFC8-7E1D0204ABBE}" destId="{70613614-B858-4B31-B49E-FE589B2AB691}" srcOrd="6" destOrd="0" presId="urn:microsoft.com/office/officeart/2018/5/layout/IconCircleLabelList"/>
    <dgm:cxn modelId="{36D80C06-B9C8-4234-9C01-F7D45A09206B}" type="presParOf" srcId="{70613614-B858-4B31-B49E-FE589B2AB691}" destId="{12D58C59-AE87-4FF8-A51C-E36C03EA4FE0}" srcOrd="0" destOrd="0" presId="urn:microsoft.com/office/officeart/2018/5/layout/IconCircleLabelList"/>
    <dgm:cxn modelId="{DE56A120-0846-4080-ABEA-69B622B08F93}" type="presParOf" srcId="{70613614-B858-4B31-B49E-FE589B2AB691}" destId="{46D749A6-4F9C-4280-AA8F-36349D6012E9}" srcOrd="1" destOrd="0" presId="urn:microsoft.com/office/officeart/2018/5/layout/IconCircleLabelList"/>
    <dgm:cxn modelId="{C80BCD8D-484E-4A7A-98C1-2E87F6E7CCB5}" type="presParOf" srcId="{70613614-B858-4B31-B49E-FE589B2AB691}" destId="{5AF4F034-3E31-4C63-B0B2-32C3481641C4}" srcOrd="2" destOrd="0" presId="urn:microsoft.com/office/officeart/2018/5/layout/IconCircleLabelList"/>
    <dgm:cxn modelId="{DC7CEA7A-F5A4-4DE5-9F9A-BEDCC68CEBED}" type="presParOf" srcId="{70613614-B858-4B31-B49E-FE589B2AB691}" destId="{82CD9608-F5DD-45AD-9A69-59CB9F3E02D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62F94BC-99E7-47B7-AE5F-06D2B77924D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61E2C12-DC9D-4E9F-B45B-B3202752C6BF}">
      <dgm:prSet/>
      <dgm:spPr/>
      <dgm:t>
        <a:bodyPr/>
        <a:lstStyle/>
        <a:p>
          <a:r>
            <a:rPr lang="en-US" dirty="0"/>
            <a:t>The involvement of other sciences. </a:t>
          </a:r>
        </a:p>
      </dgm:t>
    </dgm:pt>
    <dgm:pt modelId="{D27FECBB-0981-4A67-99BA-EB2FCFD346A8}" type="parTrans" cxnId="{14270F48-BF0E-40FF-8E84-6DBAFA55DD62}">
      <dgm:prSet/>
      <dgm:spPr/>
      <dgm:t>
        <a:bodyPr/>
        <a:lstStyle/>
        <a:p>
          <a:endParaRPr lang="en-US"/>
        </a:p>
      </dgm:t>
    </dgm:pt>
    <dgm:pt modelId="{C6E3FA0C-42E0-4409-A027-0A4E17E9020C}" type="sibTrans" cxnId="{14270F48-BF0E-40FF-8E84-6DBAFA55DD62}">
      <dgm:prSet/>
      <dgm:spPr/>
      <dgm:t>
        <a:bodyPr/>
        <a:lstStyle/>
        <a:p>
          <a:endParaRPr lang="en-US"/>
        </a:p>
      </dgm:t>
    </dgm:pt>
    <dgm:pt modelId="{D14D6064-9F6B-45DF-9BA1-6DE3688AC72D}">
      <dgm:prSet phldr="0"/>
      <dgm:spPr/>
      <dgm:t>
        <a:bodyPr/>
        <a:lstStyle/>
        <a:p>
          <a:pPr algn="ctr" rtl="0">
            <a:lnSpc>
              <a:spcPct val="120000"/>
            </a:lnSpc>
          </a:pPr>
          <a:r>
            <a:rPr lang="hu-HU" sz="2400" dirty="0" err="1">
              <a:solidFill>
                <a:srgbClr val="FFFFFF"/>
              </a:solidFill>
              <a:latin typeface="Arial" panose="020B0604020202020204"/>
            </a:rPr>
            <a:t>Performative</a:t>
          </a:r>
          <a:r>
            <a:rPr lang="hu-HU" sz="2400" dirty="0">
              <a:solidFill>
                <a:srgbClr val="FFFFFF"/>
              </a:solidFill>
              <a:latin typeface="Arial" panose="020B0604020202020204"/>
            </a:rPr>
            <a:t> </a:t>
          </a:r>
          <a:r>
            <a:rPr lang="hu-HU" sz="2400" dirty="0" err="1">
              <a:solidFill>
                <a:srgbClr val="FFFFFF"/>
              </a:solidFill>
              <a:latin typeface="Arial" panose="020B0604020202020204"/>
            </a:rPr>
            <a:t>interpretation</a:t>
          </a:r>
          <a:r>
            <a:rPr lang="hu-HU" sz="2400" dirty="0">
              <a:solidFill>
                <a:srgbClr val="FFFFFF"/>
              </a:solidFill>
              <a:latin typeface="Arial" panose="020B0604020202020204"/>
            </a:rPr>
            <a:t> of </a:t>
          </a:r>
          <a:r>
            <a:rPr lang="hu-HU" sz="2400" dirty="0" err="1">
              <a:solidFill>
                <a:srgbClr val="FFFFFF"/>
              </a:solidFill>
              <a:latin typeface="Arial" panose="020B0604020202020204"/>
            </a:rPr>
            <a:t>the</a:t>
          </a:r>
          <a:r>
            <a:rPr lang="hu-HU" sz="2400" dirty="0">
              <a:solidFill>
                <a:srgbClr val="FFFFFF"/>
              </a:solidFill>
              <a:latin typeface="Arial" panose="020B0604020202020204"/>
            </a:rPr>
            <a:t> </a:t>
          </a:r>
          <a:r>
            <a:rPr lang="hu-HU" sz="2400" dirty="0" err="1">
              <a:solidFill>
                <a:srgbClr val="FFFFFF"/>
              </a:solidFill>
              <a:latin typeface="Arial" panose="020B0604020202020204"/>
            </a:rPr>
            <a:t>reality</a:t>
          </a:r>
          <a:r>
            <a:rPr lang="hu-HU" sz="2400" dirty="0">
              <a:solidFill>
                <a:srgbClr val="FFFFFF"/>
              </a:solidFill>
              <a:latin typeface="Arial" panose="020B0604020202020204"/>
            </a:rPr>
            <a:t> (</a:t>
          </a:r>
          <a:r>
            <a:rPr lang="hu-HU" sz="1100" dirty="0">
              <a:solidFill>
                <a:srgbClr val="000000"/>
              </a:solidFill>
              <a:latin typeface="Calibri"/>
              <a:ea typeface="Calibri"/>
              <a:cs typeface="Calibri"/>
            </a:rPr>
            <a:t>New </a:t>
          </a:r>
          <a:r>
            <a:rPr lang="hu-HU" sz="1100" dirty="0" err="1">
              <a:solidFill>
                <a:srgbClr val="000000"/>
              </a:solidFill>
              <a:latin typeface="Calibri"/>
              <a:ea typeface="Calibri"/>
              <a:cs typeface="Calibri"/>
            </a:rPr>
            <a:t>technologies</a:t>
          </a:r>
          <a:r>
            <a:rPr lang="hu-HU" sz="1100" dirty="0">
              <a:solidFill>
                <a:srgbClr val="000000"/>
              </a:solidFill>
              <a:latin typeface="Calibri"/>
              <a:ea typeface="Calibri"/>
              <a:cs typeface="Calibri"/>
            </a:rPr>
            <a:t>)</a:t>
          </a:r>
        </a:p>
      </dgm:t>
    </dgm:pt>
    <dgm:pt modelId="{B0BE9E53-98D1-4AFD-ACB9-8C1BAFFD956C}" type="parTrans" cxnId="{A404F980-2727-401A-8874-98F6464AB8C7}">
      <dgm:prSet/>
      <dgm:spPr/>
    </dgm:pt>
    <dgm:pt modelId="{A5C2BA61-7735-43A1-9BE9-D84FE951BC13}" type="sibTrans" cxnId="{A404F980-2727-401A-8874-98F6464AB8C7}">
      <dgm:prSet/>
      <dgm:spPr/>
    </dgm:pt>
    <dgm:pt modelId="{A3BB4B94-2D63-4EEE-B046-8B54C3AE1E3F}">
      <dgm:prSet phldr="0"/>
      <dgm:spPr/>
      <dgm:t>
        <a:bodyPr/>
        <a:lstStyle/>
        <a:p>
          <a:pPr algn="ctr" rtl="0">
            <a:lnSpc>
              <a:spcPct val="120000"/>
            </a:lnSpc>
          </a:pPr>
          <a:r>
            <a:rPr lang="hu-HU" sz="2400" dirty="0">
              <a:solidFill>
                <a:srgbClr val="FFFFFF"/>
              </a:solidFill>
              <a:latin typeface="Arial" panose="020B0604020202020204"/>
            </a:rPr>
            <a:t> </a:t>
          </a:r>
          <a:r>
            <a:rPr lang="hu-HU" sz="2400" dirty="0" err="1">
              <a:solidFill>
                <a:srgbClr val="FFFFFF"/>
              </a:solidFill>
              <a:latin typeface="Arial" panose="020B0604020202020204"/>
            </a:rPr>
            <a:t>Rather</a:t>
          </a:r>
          <a:r>
            <a:rPr lang="hu-HU" sz="2400" dirty="0">
              <a:solidFill>
                <a:srgbClr val="FFFFFF"/>
              </a:solidFill>
              <a:latin typeface="Arial" panose="020B0604020202020204"/>
            </a:rPr>
            <a:t> </a:t>
          </a:r>
          <a:r>
            <a:rPr lang="hu-HU" sz="2400" dirty="0" err="1">
              <a:solidFill>
                <a:srgbClr val="FFFFFF"/>
              </a:solidFill>
              <a:latin typeface="Arial" panose="020B0604020202020204"/>
            </a:rPr>
            <a:t>than</a:t>
          </a:r>
          <a:r>
            <a:rPr lang="hu-HU" sz="2400" dirty="0">
              <a:solidFill>
                <a:srgbClr val="FFFFFF"/>
              </a:solidFill>
              <a:latin typeface="Arial" panose="020B0604020202020204"/>
            </a:rPr>
            <a:t> </a:t>
          </a:r>
          <a:r>
            <a:rPr lang="hu-HU" sz="2400" dirty="0" err="1">
              <a:solidFill>
                <a:srgbClr val="FFFFFF"/>
              </a:solidFill>
              <a:latin typeface="Arial" panose="020B0604020202020204"/>
            </a:rPr>
            <a:t>just</a:t>
          </a:r>
          <a:r>
            <a:rPr lang="hu-HU" sz="2400" dirty="0">
              <a:solidFill>
                <a:srgbClr val="FFFFFF"/>
              </a:solidFill>
              <a:latin typeface="Arial" panose="020B0604020202020204"/>
            </a:rPr>
            <a:t> </a:t>
          </a:r>
          <a:r>
            <a:rPr lang="hu-HU" sz="2400" dirty="0" err="1">
              <a:solidFill>
                <a:srgbClr val="FFFFFF"/>
              </a:solidFill>
              <a:latin typeface="Arial" panose="020B0604020202020204"/>
            </a:rPr>
            <a:t>observing</a:t>
          </a:r>
          <a:r>
            <a:rPr lang="hu-HU" sz="2400" dirty="0">
              <a:solidFill>
                <a:srgbClr val="FFFFFF"/>
              </a:solidFill>
              <a:latin typeface="Arial" panose="020B0604020202020204"/>
            </a:rPr>
            <a:t> </a:t>
          </a:r>
          <a:r>
            <a:rPr lang="hu-HU" sz="2400" dirty="0" err="1">
              <a:solidFill>
                <a:srgbClr val="FFFFFF"/>
              </a:solidFill>
              <a:latin typeface="Arial" panose="020B0604020202020204"/>
            </a:rPr>
            <a:t>them</a:t>
          </a:r>
          <a:r>
            <a:rPr lang="hu-HU" sz="2400" dirty="0">
              <a:solidFill>
                <a:srgbClr val="FFFFFF"/>
              </a:solidFill>
              <a:latin typeface="Arial" panose="020B0604020202020204"/>
            </a:rPr>
            <a:t> </a:t>
          </a:r>
          <a:r>
            <a:rPr lang="hu-HU" sz="2400" dirty="0" err="1">
              <a:solidFill>
                <a:srgbClr val="FFFFFF"/>
              </a:solidFill>
              <a:latin typeface="Arial" panose="020B0604020202020204"/>
            </a:rPr>
            <a:t>from</a:t>
          </a:r>
          <a:r>
            <a:rPr lang="hu-HU" sz="2400" dirty="0">
              <a:solidFill>
                <a:srgbClr val="FFFFFF"/>
              </a:solidFill>
              <a:latin typeface="Arial" panose="020B0604020202020204"/>
            </a:rPr>
            <a:t> </a:t>
          </a:r>
          <a:r>
            <a:rPr lang="hu-HU" sz="2400" dirty="0" err="1">
              <a:solidFill>
                <a:srgbClr val="FFFFFF"/>
              </a:solidFill>
              <a:latin typeface="Arial" panose="020B0604020202020204"/>
            </a:rPr>
            <a:t>the</a:t>
          </a:r>
          <a:r>
            <a:rPr lang="hu-HU" sz="2400" dirty="0">
              <a:solidFill>
                <a:srgbClr val="FFFFFF"/>
              </a:solidFill>
              <a:latin typeface="Arial" panose="020B0604020202020204"/>
            </a:rPr>
            <a:t> </a:t>
          </a:r>
          <a:r>
            <a:rPr lang="hu-HU" sz="2400" dirty="0" err="1">
              <a:solidFill>
                <a:srgbClr val="FFFFFF"/>
              </a:solidFill>
              <a:latin typeface="Arial" panose="020B0604020202020204"/>
            </a:rPr>
            <a:t>outside</a:t>
          </a:r>
          <a:r>
            <a:rPr lang="hu-HU" sz="2400" dirty="0">
              <a:solidFill>
                <a:srgbClr val="FFFFFF"/>
              </a:solidFill>
            </a:rPr>
            <a:t>.</a:t>
          </a:r>
          <a:endParaRPr lang="hu-HU" sz="2400" dirty="0">
            <a:solidFill>
              <a:srgbClr val="FFFFFF"/>
            </a:solidFill>
            <a:latin typeface="Arial" panose="020B0604020202020204"/>
          </a:endParaRPr>
        </a:p>
      </dgm:t>
    </dgm:pt>
    <dgm:pt modelId="{D880A2ED-587C-482A-A2A4-79526CC7414D}" type="parTrans" cxnId="{3119F2AC-3DA1-4538-BD46-52BDA4C7E1A5}">
      <dgm:prSet/>
      <dgm:spPr/>
    </dgm:pt>
    <dgm:pt modelId="{3694A703-8224-439D-B051-2D21DA932DA0}" type="sibTrans" cxnId="{3119F2AC-3DA1-4538-BD46-52BDA4C7E1A5}">
      <dgm:prSet/>
      <dgm:spPr/>
    </dgm:pt>
    <dgm:pt modelId="{EBEDCB1E-4C31-40EF-8E1A-A329D44DB01B}">
      <dgm:prSet phldr="0"/>
      <dgm:spPr/>
      <dgm:t>
        <a:bodyPr/>
        <a:lstStyle/>
        <a:p>
          <a:r>
            <a:rPr lang="en-US" dirty="0">
              <a:latin typeface="Arial" panose="020B0604020202020204"/>
            </a:rPr>
            <a:t> </a:t>
          </a:r>
          <a:r>
            <a:rPr lang="en-US" dirty="0"/>
            <a:t>Dialogue: within the Catholic university or outside. </a:t>
          </a:r>
          <a:endParaRPr lang="hu-HU" dirty="0"/>
        </a:p>
      </dgm:t>
    </dgm:pt>
    <dgm:pt modelId="{AEC33171-EC2F-43ED-8EE8-07C02C160CD7}" type="parTrans" cxnId="{11757FF2-37B2-4425-9F1A-2AE5233D31C3}">
      <dgm:prSet/>
      <dgm:spPr/>
    </dgm:pt>
    <dgm:pt modelId="{61A02BAC-6FB3-42F5-AA4F-C7F2DDBE726D}" type="sibTrans" cxnId="{11757FF2-37B2-4425-9F1A-2AE5233D31C3}">
      <dgm:prSet/>
      <dgm:spPr/>
    </dgm:pt>
    <dgm:pt modelId="{229988B9-26FB-4FDA-96C6-89C51423EC7E}" type="pres">
      <dgm:prSet presAssocID="{062F94BC-99E7-47B7-AE5F-06D2B77924DF}" presName="hierChild1" presStyleCnt="0">
        <dgm:presLayoutVars>
          <dgm:orgChart val="1"/>
          <dgm:chPref val="1"/>
          <dgm:dir/>
          <dgm:animOne val="branch"/>
          <dgm:animLvl val="lvl"/>
          <dgm:resizeHandles/>
        </dgm:presLayoutVars>
      </dgm:prSet>
      <dgm:spPr/>
    </dgm:pt>
    <dgm:pt modelId="{59352BF0-01DB-484C-9761-972F6E5FC6DA}" type="pres">
      <dgm:prSet presAssocID="{461E2C12-DC9D-4E9F-B45B-B3202752C6BF}" presName="hierRoot1" presStyleCnt="0">
        <dgm:presLayoutVars>
          <dgm:hierBranch val="init"/>
        </dgm:presLayoutVars>
      </dgm:prSet>
      <dgm:spPr/>
    </dgm:pt>
    <dgm:pt modelId="{265987B4-D072-4C55-AA9F-821C2F5D3812}" type="pres">
      <dgm:prSet presAssocID="{461E2C12-DC9D-4E9F-B45B-B3202752C6BF}" presName="rootComposite1" presStyleCnt="0"/>
      <dgm:spPr/>
    </dgm:pt>
    <dgm:pt modelId="{3A411918-948A-4C38-B4B1-8FD66ED0F4DD}" type="pres">
      <dgm:prSet presAssocID="{461E2C12-DC9D-4E9F-B45B-B3202752C6BF}" presName="rootText1" presStyleLbl="node0" presStyleIdx="0" presStyleCnt="4">
        <dgm:presLayoutVars>
          <dgm:chPref val="3"/>
        </dgm:presLayoutVars>
      </dgm:prSet>
      <dgm:spPr/>
    </dgm:pt>
    <dgm:pt modelId="{7FA7D6D3-7E3C-446D-8CB9-B391B5A009C1}" type="pres">
      <dgm:prSet presAssocID="{461E2C12-DC9D-4E9F-B45B-B3202752C6BF}" presName="rootConnector1" presStyleLbl="node1" presStyleIdx="0" presStyleCnt="0"/>
      <dgm:spPr/>
    </dgm:pt>
    <dgm:pt modelId="{5707AD77-833E-4567-AE44-CAFA339C8FEC}" type="pres">
      <dgm:prSet presAssocID="{461E2C12-DC9D-4E9F-B45B-B3202752C6BF}" presName="hierChild2" presStyleCnt="0"/>
      <dgm:spPr/>
    </dgm:pt>
    <dgm:pt modelId="{FE2CF78B-CC51-4936-8D1E-F11771F8D6DA}" type="pres">
      <dgm:prSet presAssocID="{461E2C12-DC9D-4E9F-B45B-B3202752C6BF}" presName="hierChild3" presStyleCnt="0"/>
      <dgm:spPr/>
    </dgm:pt>
    <dgm:pt modelId="{88400A84-33DD-44E5-AE43-E05BBD4C878C}" type="pres">
      <dgm:prSet presAssocID="{D14D6064-9F6B-45DF-9BA1-6DE3688AC72D}" presName="hierRoot1" presStyleCnt="0">
        <dgm:presLayoutVars>
          <dgm:hierBranch val="init"/>
        </dgm:presLayoutVars>
      </dgm:prSet>
      <dgm:spPr/>
    </dgm:pt>
    <dgm:pt modelId="{ABA707F0-3462-45D7-90D5-D831F652C6DC}" type="pres">
      <dgm:prSet presAssocID="{D14D6064-9F6B-45DF-9BA1-6DE3688AC72D}" presName="rootComposite1" presStyleCnt="0"/>
      <dgm:spPr/>
    </dgm:pt>
    <dgm:pt modelId="{D3979CFD-57A7-4877-8DB8-338298C034CD}" type="pres">
      <dgm:prSet presAssocID="{D14D6064-9F6B-45DF-9BA1-6DE3688AC72D}" presName="rootText1" presStyleLbl="node0" presStyleIdx="1" presStyleCnt="4">
        <dgm:presLayoutVars>
          <dgm:chPref val="3"/>
        </dgm:presLayoutVars>
      </dgm:prSet>
      <dgm:spPr/>
    </dgm:pt>
    <dgm:pt modelId="{0AF3EF5C-B4AA-4B47-8DA9-88E5FF9154A4}" type="pres">
      <dgm:prSet presAssocID="{D14D6064-9F6B-45DF-9BA1-6DE3688AC72D}" presName="rootConnector1" presStyleLbl="node1" presStyleIdx="0" presStyleCnt="0"/>
      <dgm:spPr/>
    </dgm:pt>
    <dgm:pt modelId="{442F11DD-C3D3-434F-AA91-73338D27137F}" type="pres">
      <dgm:prSet presAssocID="{D14D6064-9F6B-45DF-9BA1-6DE3688AC72D}" presName="hierChild2" presStyleCnt="0"/>
      <dgm:spPr/>
    </dgm:pt>
    <dgm:pt modelId="{FDD8982D-0DD6-4BEC-9C54-FDC2848E35DA}" type="pres">
      <dgm:prSet presAssocID="{D14D6064-9F6B-45DF-9BA1-6DE3688AC72D}" presName="hierChild3" presStyleCnt="0"/>
      <dgm:spPr/>
    </dgm:pt>
    <dgm:pt modelId="{C13D4CBA-CF73-435F-9122-146BC349F1E4}" type="pres">
      <dgm:prSet presAssocID="{A3BB4B94-2D63-4EEE-B046-8B54C3AE1E3F}" presName="hierRoot1" presStyleCnt="0">
        <dgm:presLayoutVars>
          <dgm:hierBranch val="init"/>
        </dgm:presLayoutVars>
      </dgm:prSet>
      <dgm:spPr/>
    </dgm:pt>
    <dgm:pt modelId="{F676C744-B1EE-4600-A583-3DCE031A9049}" type="pres">
      <dgm:prSet presAssocID="{A3BB4B94-2D63-4EEE-B046-8B54C3AE1E3F}" presName="rootComposite1" presStyleCnt="0"/>
      <dgm:spPr/>
    </dgm:pt>
    <dgm:pt modelId="{41CBEA15-E10D-4809-94BA-A2349B71BE97}" type="pres">
      <dgm:prSet presAssocID="{A3BB4B94-2D63-4EEE-B046-8B54C3AE1E3F}" presName="rootText1" presStyleLbl="node0" presStyleIdx="2" presStyleCnt="4">
        <dgm:presLayoutVars>
          <dgm:chPref val="3"/>
        </dgm:presLayoutVars>
      </dgm:prSet>
      <dgm:spPr/>
    </dgm:pt>
    <dgm:pt modelId="{124F9473-95A0-4754-810C-916952B79A3F}" type="pres">
      <dgm:prSet presAssocID="{A3BB4B94-2D63-4EEE-B046-8B54C3AE1E3F}" presName="rootConnector1" presStyleLbl="node1" presStyleIdx="0" presStyleCnt="0"/>
      <dgm:spPr/>
    </dgm:pt>
    <dgm:pt modelId="{256DCC4A-9863-44A4-9ADD-79EF2F97C202}" type="pres">
      <dgm:prSet presAssocID="{A3BB4B94-2D63-4EEE-B046-8B54C3AE1E3F}" presName="hierChild2" presStyleCnt="0"/>
      <dgm:spPr/>
    </dgm:pt>
    <dgm:pt modelId="{47C42273-C822-4092-90A9-4E4C31E18BFC}" type="pres">
      <dgm:prSet presAssocID="{A3BB4B94-2D63-4EEE-B046-8B54C3AE1E3F}" presName="hierChild3" presStyleCnt="0"/>
      <dgm:spPr/>
    </dgm:pt>
    <dgm:pt modelId="{A3FCFDFA-A11F-4D61-92F1-BBCA045573FA}" type="pres">
      <dgm:prSet presAssocID="{EBEDCB1E-4C31-40EF-8E1A-A329D44DB01B}" presName="hierRoot1" presStyleCnt="0">
        <dgm:presLayoutVars>
          <dgm:hierBranch val="init"/>
        </dgm:presLayoutVars>
      </dgm:prSet>
      <dgm:spPr/>
    </dgm:pt>
    <dgm:pt modelId="{0856CC24-2A26-46F1-8320-23664AF48CF6}" type="pres">
      <dgm:prSet presAssocID="{EBEDCB1E-4C31-40EF-8E1A-A329D44DB01B}" presName="rootComposite1" presStyleCnt="0"/>
      <dgm:spPr/>
    </dgm:pt>
    <dgm:pt modelId="{B0201DD6-8180-4085-8314-DEC8988528C9}" type="pres">
      <dgm:prSet presAssocID="{EBEDCB1E-4C31-40EF-8E1A-A329D44DB01B}" presName="rootText1" presStyleLbl="node0" presStyleIdx="3" presStyleCnt="4">
        <dgm:presLayoutVars>
          <dgm:chPref val="3"/>
        </dgm:presLayoutVars>
      </dgm:prSet>
      <dgm:spPr/>
    </dgm:pt>
    <dgm:pt modelId="{86BD19B7-24F9-4A45-B8B0-4840FE2015C2}" type="pres">
      <dgm:prSet presAssocID="{EBEDCB1E-4C31-40EF-8E1A-A329D44DB01B}" presName="rootConnector1" presStyleLbl="node1" presStyleIdx="0" presStyleCnt="0"/>
      <dgm:spPr/>
    </dgm:pt>
    <dgm:pt modelId="{30217061-D208-47EA-A5E9-8EACDC234C67}" type="pres">
      <dgm:prSet presAssocID="{EBEDCB1E-4C31-40EF-8E1A-A329D44DB01B}" presName="hierChild2" presStyleCnt="0"/>
      <dgm:spPr/>
    </dgm:pt>
    <dgm:pt modelId="{5548DBEA-04CC-4EE8-ACF6-12F66E321449}" type="pres">
      <dgm:prSet presAssocID="{EBEDCB1E-4C31-40EF-8E1A-A329D44DB01B}" presName="hierChild3" presStyleCnt="0"/>
      <dgm:spPr/>
    </dgm:pt>
  </dgm:ptLst>
  <dgm:cxnLst>
    <dgm:cxn modelId="{20D7860D-A838-4FB7-BABB-EB5E2C0412B2}" type="presOf" srcId="{D14D6064-9F6B-45DF-9BA1-6DE3688AC72D}" destId="{0AF3EF5C-B4AA-4B47-8DA9-88E5FF9154A4}" srcOrd="1" destOrd="0" presId="urn:microsoft.com/office/officeart/2009/3/layout/HorizontalOrganizationChart"/>
    <dgm:cxn modelId="{4F96F30D-1146-41B4-AACF-ECA4C82A720B}" type="presOf" srcId="{461E2C12-DC9D-4E9F-B45B-B3202752C6BF}" destId="{3A411918-948A-4C38-B4B1-8FD66ED0F4DD}" srcOrd="0" destOrd="0" presId="urn:microsoft.com/office/officeart/2009/3/layout/HorizontalOrganizationChart"/>
    <dgm:cxn modelId="{14270F48-BF0E-40FF-8E84-6DBAFA55DD62}" srcId="{062F94BC-99E7-47B7-AE5F-06D2B77924DF}" destId="{461E2C12-DC9D-4E9F-B45B-B3202752C6BF}" srcOrd="0" destOrd="0" parTransId="{D27FECBB-0981-4A67-99BA-EB2FCFD346A8}" sibTransId="{C6E3FA0C-42E0-4409-A027-0A4E17E9020C}"/>
    <dgm:cxn modelId="{97C1414C-95A2-4219-8C63-EA462D5D56BC}" type="presOf" srcId="{461E2C12-DC9D-4E9F-B45B-B3202752C6BF}" destId="{7FA7D6D3-7E3C-446D-8CB9-B391B5A009C1}" srcOrd="1" destOrd="0" presId="urn:microsoft.com/office/officeart/2009/3/layout/HorizontalOrganizationChart"/>
    <dgm:cxn modelId="{A93C4776-88C5-4C53-A215-B561FA3731F1}" type="presOf" srcId="{EBEDCB1E-4C31-40EF-8E1A-A329D44DB01B}" destId="{86BD19B7-24F9-4A45-B8B0-4840FE2015C2}" srcOrd="1" destOrd="0" presId="urn:microsoft.com/office/officeart/2009/3/layout/HorizontalOrganizationChart"/>
    <dgm:cxn modelId="{A404F980-2727-401A-8874-98F6464AB8C7}" srcId="{062F94BC-99E7-47B7-AE5F-06D2B77924DF}" destId="{D14D6064-9F6B-45DF-9BA1-6DE3688AC72D}" srcOrd="1" destOrd="0" parTransId="{B0BE9E53-98D1-4AFD-ACB9-8C1BAFFD956C}" sibTransId="{A5C2BA61-7735-43A1-9BE9-D84FE951BC13}"/>
    <dgm:cxn modelId="{FC0E6A99-15D5-47F9-82C1-27BDB8A7929B}" type="presOf" srcId="{D14D6064-9F6B-45DF-9BA1-6DE3688AC72D}" destId="{D3979CFD-57A7-4877-8DB8-338298C034CD}" srcOrd="0" destOrd="0" presId="urn:microsoft.com/office/officeart/2009/3/layout/HorizontalOrganizationChart"/>
    <dgm:cxn modelId="{77D640A9-C8FD-4D11-9C96-19E7A2A43272}" type="presOf" srcId="{EBEDCB1E-4C31-40EF-8E1A-A329D44DB01B}" destId="{B0201DD6-8180-4085-8314-DEC8988528C9}" srcOrd="0" destOrd="0" presId="urn:microsoft.com/office/officeart/2009/3/layout/HorizontalOrganizationChart"/>
    <dgm:cxn modelId="{3119F2AC-3DA1-4538-BD46-52BDA4C7E1A5}" srcId="{062F94BC-99E7-47B7-AE5F-06D2B77924DF}" destId="{A3BB4B94-2D63-4EEE-B046-8B54C3AE1E3F}" srcOrd="2" destOrd="0" parTransId="{D880A2ED-587C-482A-A2A4-79526CC7414D}" sibTransId="{3694A703-8224-439D-B051-2D21DA932DA0}"/>
    <dgm:cxn modelId="{D2296EB5-2013-43E3-AAAA-215AB1815241}" type="presOf" srcId="{A3BB4B94-2D63-4EEE-B046-8B54C3AE1E3F}" destId="{41CBEA15-E10D-4809-94BA-A2349B71BE97}" srcOrd="0" destOrd="0" presId="urn:microsoft.com/office/officeart/2009/3/layout/HorizontalOrganizationChart"/>
    <dgm:cxn modelId="{11757FF2-37B2-4425-9F1A-2AE5233D31C3}" srcId="{062F94BC-99E7-47B7-AE5F-06D2B77924DF}" destId="{EBEDCB1E-4C31-40EF-8E1A-A329D44DB01B}" srcOrd="3" destOrd="0" parTransId="{AEC33171-EC2F-43ED-8EE8-07C02C160CD7}" sibTransId="{61A02BAC-6FB3-42F5-AA4F-C7F2DDBE726D}"/>
    <dgm:cxn modelId="{9EF503FB-34A1-4976-96E7-5A21F0CD8863}" type="presOf" srcId="{A3BB4B94-2D63-4EEE-B046-8B54C3AE1E3F}" destId="{124F9473-95A0-4754-810C-916952B79A3F}" srcOrd="1" destOrd="0" presId="urn:microsoft.com/office/officeart/2009/3/layout/HorizontalOrganizationChart"/>
    <dgm:cxn modelId="{BC3AABFC-57F4-47A1-AC88-2EF5D85C1EEF}" type="presOf" srcId="{062F94BC-99E7-47B7-AE5F-06D2B77924DF}" destId="{229988B9-26FB-4FDA-96C6-89C51423EC7E}" srcOrd="0" destOrd="0" presId="urn:microsoft.com/office/officeart/2009/3/layout/HorizontalOrganizationChart"/>
    <dgm:cxn modelId="{D14EDD95-3501-4EE3-9309-EBAD50EF0104}" type="presParOf" srcId="{229988B9-26FB-4FDA-96C6-89C51423EC7E}" destId="{59352BF0-01DB-484C-9761-972F6E5FC6DA}" srcOrd="0" destOrd="0" presId="urn:microsoft.com/office/officeart/2009/3/layout/HorizontalOrganizationChart"/>
    <dgm:cxn modelId="{7FE23BA2-5BE3-4760-92E1-463BBBA0AB25}" type="presParOf" srcId="{59352BF0-01DB-484C-9761-972F6E5FC6DA}" destId="{265987B4-D072-4C55-AA9F-821C2F5D3812}" srcOrd="0" destOrd="0" presId="urn:microsoft.com/office/officeart/2009/3/layout/HorizontalOrganizationChart"/>
    <dgm:cxn modelId="{B518489B-D3DB-4649-ABEA-57F73C7A6901}" type="presParOf" srcId="{265987B4-D072-4C55-AA9F-821C2F5D3812}" destId="{3A411918-948A-4C38-B4B1-8FD66ED0F4DD}" srcOrd="0" destOrd="0" presId="urn:microsoft.com/office/officeart/2009/3/layout/HorizontalOrganizationChart"/>
    <dgm:cxn modelId="{2B56E89F-7680-44A3-95B6-15B51D9ED909}" type="presParOf" srcId="{265987B4-D072-4C55-AA9F-821C2F5D3812}" destId="{7FA7D6D3-7E3C-446D-8CB9-B391B5A009C1}" srcOrd="1" destOrd="0" presId="urn:microsoft.com/office/officeart/2009/3/layout/HorizontalOrganizationChart"/>
    <dgm:cxn modelId="{B961D64D-598F-4828-887C-953F211607A3}" type="presParOf" srcId="{59352BF0-01DB-484C-9761-972F6E5FC6DA}" destId="{5707AD77-833E-4567-AE44-CAFA339C8FEC}" srcOrd="1" destOrd="0" presId="urn:microsoft.com/office/officeart/2009/3/layout/HorizontalOrganizationChart"/>
    <dgm:cxn modelId="{8D92C942-33DE-4F54-804A-6E8A60FB15FB}" type="presParOf" srcId="{59352BF0-01DB-484C-9761-972F6E5FC6DA}" destId="{FE2CF78B-CC51-4936-8D1E-F11771F8D6DA}" srcOrd="2" destOrd="0" presId="urn:microsoft.com/office/officeart/2009/3/layout/HorizontalOrganizationChart"/>
    <dgm:cxn modelId="{F578B741-871C-429C-A419-33DAF686A53C}" type="presParOf" srcId="{229988B9-26FB-4FDA-96C6-89C51423EC7E}" destId="{88400A84-33DD-44E5-AE43-E05BBD4C878C}" srcOrd="1" destOrd="0" presId="urn:microsoft.com/office/officeart/2009/3/layout/HorizontalOrganizationChart"/>
    <dgm:cxn modelId="{2D9440FA-3D8B-4473-8AFF-E785DF79D53B}" type="presParOf" srcId="{88400A84-33DD-44E5-AE43-E05BBD4C878C}" destId="{ABA707F0-3462-45D7-90D5-D831F652C6DC}" srcOrd="0" destOrd="0" presId="urn:microsoft.com/office/officeart/2009/3/layout/HorizontalOrganizationChart"/>
    <dgm:cxn modelId="{055D4D15-0861-4068-94B9-C0481A1AF3FC}" type="presParOf" srcId="{ABA707F0-3462-45D7-90D5-D831F652C6DC}" destId="{D3979CFD-57A7-4877-8DB8-338298C034CD}" srcOrd="0" destOrd="0" presId="urn:microsoft.com/office/officeart/2009/3/layout/HorizontalOrganizationChart"/>
    <dgm:cxn modelId="{1D023861-4CB5-4284-BC29-D3377C3C3C29}" type="presParOf" srcId="{ABA707F0-3462-45D7-90D5-D831F652C6DC}" destId="{0AF3EF5C-B4AA-4B47-8DA9-88E5FF9154A4}" srcOrd="1" destOrd="0" presId="urn:microsoft.com/office/officeart/2009/3/layout/HorizontalOrganizationChart"/>
    <dgm:cxn modelId="{22E4CD26-AEF6-40D5-947D-CE1B50086158}" type="presParOf" srcId="{88400A84-33DD-44E5-AE43-E05BBD4C878C}" destId="{442F11DD-C3D3-434F-AA91-73338D27137F}" srcOrd="1" destOrd="0" presId="urn:microsoft.com/office/officeart/2009/3/layout/HorizontalOrganizationChart"/>
    <dgm:cxn modelId="{90DB1A37-15E8-4097-B437-195B30587A07}" type="presParOf" srcId="{88400A84-33DD-44E5-AE43-E05BBD4C878C}" destId="{FDD8982D-0DD6-4BEC-9C54-FDC2848E35DA}" srcOrd="2" destOrd="0" presId="urn:microsoft.com/office/officeart/2009/3/layout/HorizontalOrganizationChart"/>
    <dgm:cxn modelId="{531D2C5A-4DB7-4C18-B0E1-C840B5AA0258}" type="presParOf" srcId="{229988B9-26FB-4FDA-96C6-89C51423EC7E}" destId="{C13D4CBA-CF73-435F-9122-146BC349F1E4}" srcOrd="2" destOrd="0" presId="urn:microsoft.com/office/officeart/2009/3/layout/HorizontalOrganizationChart"/>
    <dgm:cxn modelId="{8F035A99-81A0-454C-846D-CF74B0E26CE7}" type="presParOf" srcId="{C13D4CBA-CF73-435F-9122-146BC349F1E4}" destId="{F676C744-B1EE-4600-A583-3DCE031A9049}" srcOrd="0" destOrd="0" presId="urn:microsoft.com/office/officeart/2009/3/layout/HorizontalOrganizationChart"/>
    <dgm:cxn modelId="{FDD7DEF7-B21D-4325-B22A-116C6AE8F445}" type="presParOf" srcId="{F676C744-B1EE-4600-A583-3DCE031A9049}" destId="{41CBEA15-E10D-4809-94BA-A2349B71BE97}" srcOrd="0" destOrd="0" presId="urn:microsoft.com/office/officeart/2009/3/layout/HorizontalOrganizationChart"/>
    <dgm:cxn modelId="{71D23850-8B0E-4143-A0DD-81483FAD7B4D}" type="presParOf" srcId="{F676C744-B1EE-4600-A583-3DCE031A9049}" destId="{124F9473-95A0-4754-810C-916952B79A3F}" srcOrd="1" destOrd="0" presId="urn:microsoft.com/office/officeart/2009/3/layout/HorizontalOrganizationChart"/>
    <dgm:cxn modelId="{85663805-409A-4CB7-BCBC-E22BF73ADE6C}" type="presParOf" srcId="{C13D4CBA-CF73-435F-9122-146BC349F1E4}" destId="{256DCC4A-9863-44A4-9ADD-79EF2F97C202}" srcOrd="1" destOrd="0" presId="urn:microsoft.com/office/officeart/2009/3/layout/HorizontalOrganizationChart"/>
    <dgm:cxn modelId="{E2CFFF95-1832-4CE0-9C93-CBF5F8723DE5}" type="presParOf" srcId="{C13D4CBA-CF73-435F-9122-146BC349F1E4}" destId="{47C42273-C822-4092-90A9-4E4C31E18BFC}" srcOrd="2" destOrd="0" presId="urn:microsoft.com/office/officeart/2009/3/layout/HorizontalOrganizationChart"/>
    <dgm:cxn modelId="{90398DE4-30BB-4948-9560-EBA15C710597}" type="presParOf" srcId="{229988B9-26FB-4FDA-96C6-89C51423EC7E}" destId="{A3FCFDFA-A11F-4D61-92F1-BBCA045573FA}" srcOrd="3" destOrd="0" presId="urn:microsoft.com/office/officeart/2009/3/layout/HorizontalOrganizationChart"/>
    <dgm:cxn modelId="{A2242CB2-1BB3-4092-ACDD-9AB25D5FECBF}" type="presParOf" srcId="{A3FCFDFA-A11F-4D61-92F1-BBCA045573FA}" destId="{0856CC24-2A26-46F1-8320-23664AF48CF6}" srcOrd="0" destOrd="0" presId="urn:microsoft.com/office/officeart/2009/3/layout/HorizontalOrganizationChart"/>
    <dgm:cxn modelId="{0BAC0AF9-D122-4938-AC68-C7522079DB53}" type="presParOf" srcId="{0856CC24-2A26-46F1-8320-23664AF48CF6}" destId="{B0201DD6-8180-4085-8314-DEC8988528C9}" srcOrd="0" destOrd="0" presId="urn:microsoft.com/office/officeart/2009/3/layout/HorizontalOrganizationChart"/>
    <dgm:cxn modelId="{B45706C4-7296-4332-8228-7B9972D20C2C}" type="presParOf" srcId="{0856CC24-2A26-46F1-8320-23664AF48CF6}" destId="{86BD19B7-24F9-4A45-B8B0-4840FE2015C2}" srcOrd="1" destOrd="0" presId="urn:microsoft.com/office/officeart/2009/3/layout/HorizontalOrganizationChart"/>
    <dgm:cxn modelId="{754603D4-EB20-47BC-B969-EA67C715789F}" type="presParOf" srcId="{A3FCFDFA-A11F-4D61-92F1-BBCA045573FA}" destId="{30217061-D208-47EA-A5E9-8EACDC234C67}" srcOrd="1" destOrd="0" presId="urn:microsoft.com/office/officeart/2009/3/layout/HorizontalOrganizationChart"/>
    <dgm:cxn modelId="{B6787599-9EF1-45AF-A56B-C18215768174}" type="presParOf" srcId="{A3FCFDFA-A11F-4D61-92F1-BBCA045573FA}" destId="{5548DBEA-04CC-4EE8-ACF6-12F66E3214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E5F307-3D8D-4089-9824-5A2B6CEB88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CA77661-C1B1-442E-90AB-0A775D62E016}">
      <dgm:prSet/>
      <dgm:spPr/>
      <dgm:t>
        <a:bodyPr/>
        <a:lstStyle/>
        <a:p>
          <a:r>
            <a:rPr lang="en-US"/>
            <a:t>At the same time – the constitution, similar to the old law:</a:t>
          </a:r>
        </a:p>
      </dgm:t>
    </dgm:pt>
    <dgm:pt modelId="{B3BBFBBB-9703-4992-959E-50D0F40D373A}" type="parTrans" cxnId="{9D4340A9-30D3-4CDB-B6A0-DBAAD35A5A48}">
      <dgm:prSet/>
      <dgm:spPr/>
      <dgm:t>
        <a:bodyPr/>
        <a:lstStyle/>
        <a:p>
          <a:endParaRPr lang="en-US"/>
        </a:p>
      </dgm:t>
    </dgm:pt>
    <dgm:pt modelId="{5048984B-7459-4557-AD4B-03E2742D6A3E}" type="sibTrans" cxnId="{9D4340A9-30D3-4CDB-B6A0-DBAAD35A5A48}">
      <dgm:prSet/>
      <dgm:spPr/>
      <dgm:t>
        <a:bodyPr/>
        <a:lstStyle/>
        <a:p>
          <a:endParaRPr lang="en-US"/>
        </a:p>
      </dgm:t>
    </dgm:pt>
    <dgm:pt modelId="{19828A6D-62F0-46EC-AAFB-4B8153014FDF}">
      <dgm:prSet/>
      <dgm:spPr/>
      <dgm:t>
        <a:bodyPr/>
        <a:lstStyle/>
        <a:p>
          <a:r>
            <a:rPr lang="en-US"/>
            <a:t>Maintains the guarantes.</a:t>
          </a:r>
        </a:p>
      </dgm:t>
    </dgm:pt>
    <dgm:pt modelId="{6C3B91ED-692A-483B-B656-8CCAFE65CEE3}" type="parTrans" cxnId="{5C679573-4405-4593-97F0-75194CF7E1CC}">
      <dgm:prSet/>
      <dgm:spPr/>
      <dgm:t>
        <a:bodyPr/>
        <a:lstStyle/>
        <a:p>
          <a:endParaRPr lang="en-US"/>
        </a:p>
      </dgm:t>
    </dgm:pt>
    <dgm:pt modelId="{5E3F0FCB-7961-4AC4-8F5C-1CE6A48B6A1A}" type="sibTrans" cxnId="{5C679573-4405-4593-97F0-75194CF7E1CC}">
      <dgm:prSet/>
      <dgm:spPr/>
      <dgm:t>
        <a:bodyPr/>
        <a:lstStyle/>
        <a:p>
          <a:endParaRPr lang="en-US"/>
        </a:p>
      </dgm:t>
    </dgm:pt>
    <dgm:pt modelId="{9288F2D2-5576-4D1E-A191-E137820D2861}">
      <dgm:prSet/>
      <dgm:spPr/>
      <dgm:t>
        <a:bodyPr/>
        <a:lstStyle/>
        <a:p>
          <a:r>
            <a:rPr lang="en-US"/>
            <a:t>"Revelation is the framework for research." </a:t>
          </a:r>
        </a:p>
      </dgm:t>
    </dgm:pt>
    <dgm:pt modelId="{383F8AD7-DCFC-44F4-B774-4C271427718F}" type="parTrans" cxnId="{37E69FE0-AA04-4A49-B746-376F8E6DA898}">
      <dgm:prSet/>
      <dgm:spPr/>
      <dgm:t>
        <a:bodyPr/>
        <a:lstStyle/>
        <a:p>
          <a:endParaRPr lang="en-US"/>
        </a:p>
      </dgm:t>
    </dgm:pt>
    <dgm:pt modelId="{0BA1DD31-180C-4091-B586-A97F57559880}" type="sibTrans" cxnId="{37E69FE0-AA04-4A49-B746-376F8E6DA898}">
      <dgm:prSet/>
      <dgm:spPr/>
      <dgm:t>
        <a:bodyPr/>
        <a:lstStyle/>
        <a:p>
          <a:endParaRPr lang="en-US"/>
        </a:p>
      </dgm:t>
    </dgm:pt>
    <dgm:pt modelId="{35C8EB8D-DED7-4C7E-AAB6-70729B6B6FE8}">
      <dgm:prSet/>
      <dgm:spPr/>
      <dgm:t>
        <a:bodyPr/>
        <a:lstStyle/>
        <a:p>
          <a:r>
            <a:rPr lang="en-US"/>
            <a:t>Faculties of philosophy:</a:t>
          </a:r>
        </a:p>
      </dgm:t>
    </dgm:pt>
    <dgm:pt modelId="{CBE9746F-7E4F-45AA-9EA6-8D61479C09C2}" type="parTrans" cxnId="{1444E7D5-997B-4A32-9461-CAEBAAEACD9E}">
      <dgm:prSet/>
      <dgm:spPr/>
      <dgm:t>
        <a:bodyPr/>
        <a:lstStyle/>
        <a:p>
          <a:endParaRPr lang="en-US"/>
        </a:p>
      </dgm:t>
    </dgm:pt>
    <dgm:pt modelId="{8A8BEBEE-7005-4C5D-9954-775185044B05}" type="sibTrans" cxnId="{1444E7D5-997B-4A32-9461-CAEBAAEACD9E}">
      <dgm:prSet/>
      <dgm:spPr/>
      <dgm:t>
        <a:bodyPr/>
        <a:lstStyle/>
        <a:p>
          <a:endParaRPr lang="en-US"/>
        </a:p>
      </dgm:t>
    </dgm:pt>
    <dgm:pt modelId="{E58169B3-CB0B-4C4E-BFE5-E56A3EC53F27}">
      <dgm:prSet/>
      <dgm:spPr/>
      <dgm:t>
        <a:bodyPr/>
        <a:lstStyle/>
        <a:p>
          <a:r>
            <a:rPr lang="en-US"/>
            <a:t>Scholasticism and St.Thomas Aquinas. </a:t>
          </a:r>
        </a:p>
      </dgm:t>
    </dgm:pt>
    <dgm:pt modelId="{B40C980B-AD03-440C-BB20-AD4BCC667CAE}" type="parTrans" cxnId="{08B6DE8B-045F-4CD6-8A67-787BA7102DF5}">
      <dgm:prSet/>
      <dgm:spPr/>
      <dgm:t>
        <a:bodyPr/>
        <a:lstStyle/>
        <a:p>
          <a:endParaRPr lang="en-US"/>
        </a:p>
      </dgm:t>
    </dgm:pt>
    <dgm:pt modelId="{E5A47334-5367-4F95-90CC-886A2F72B7B8}" type="sibTrans" cxnId="{08B6DE8B-045F-4CD6-8A67-787BA7102DF5}">
      <dgm:prSet/>
      <dgm:spPr/>
      <dgm:t>
        <a:bodyPr/>
        <a:lstStyle/>
        <a:p>
          <a:endParaRPr lang="en-US"/>
        </a:p>
      </dgm:t>
    </dgm:pt>
    <dgm:pt modelId="{ACD17958-00FD-4BDC-A49D-6064DC35BC8C}" type="pres">
      <dgm:prSet presAssocID="{A2E5F307-3D8D-4089-9824-5A2B6CEB8823}" presName="linear" presStyleCnt="0">
        <dgm:presLayoutVars>
          <dgm:animLvl val="lvl"/>
          <dgm:resizeHandles val="exact"/>
        </dgm:presLayoutVars>
      </dgm:prSet>
      <dgm:spPr/>
    </dgm:pt>
    <dgm:pt modelId="{5E53E5FD-CEF4-415C-BB58-BFE3B313E117}" type="pres">
      <dgm:prSet presAssocID="{8CA77661-C1B1-442E-90AB-0A775D62E016}" presName="parentText" presStyleLbl="node1" presStyleIdx="0" presStyleCnt="5">
        <dgm:presLayoutVars>
          <dgm:chMax val="0"/>
          <dgm:bulletEnabled val="1"/>
        </dgm:presLayoutVars>
      </dgm:prSet>
      <dgm:spPr/>
    </dgm:pt>
    <dgm:pt modelId="{D2BE0A7C-50C8-4C47-AA01-849BDE323841}" type="pres">
      <dgm:prSet presAssocID="{5048984B-7459-4557-AD4B-03E2742D6A3E}" presName="spacer" presStyleCnt="0"/>
      <dgm:spPr/>
    </dgm:pt>
    <dgm:pt modelId="{9D4B433B-37CF-4A08-9319-28D471AA542B}" type="pres">
      <dgm:prSet presAssocID="{19828A6D-62F0-46EC-AAFB-4B8153014FDF}" presName="parentText" presStyleLbl="node1" presStyleIdx="1" presStyleCnt="5">
        <dgm:presLayoutVars>
          <dgm:chMax val="0"/>
          <dgm:bulletEnabled val="1"/>
        </dgm:presLayoutVars>
      </dgm:prSet>
      <dgm:spPr/>
    </dgm:pt>
    <dgm:pt modelId="{8EB64A97-7E20-4BCA-973C-85AA6F7D905B}" type="pres">
      <dgm:prSet presAssocID="{5E3F0FCB-7961-4AC4-8F5C-1CE6A48B6A1A}" presName="spacer" presStyleCnt="0"/>
      <dgm:spPr/>
    </dgm:pt>
    <dgm:pt modelId="{C4545D3A-4812-4F29-9158-32ECCEB7BBA3}" type="pres">
      <dgm:prSet presAssocID="{9288F2D2-5576-4D1E-A191-E137820D2861}" presName="parentText" presStyleLbl="node1" presStyleIdx="2" presStyleCnt="5">
        <dgm:presLayoutVars>
          <dgm:chMax val="0"/>
          <dgm:bulletEnabled val="1"/>
        </dgm:presLayoutVars>
      </dgm:prSet>
      <dgm:spPr/>
    </dgm:pt>
    <dgm:pt modelId="{A924FB48-542C-4EA4-9826-F59007F60C25}" type="pres">
      <dgm:prSet presAssocID="{0BA1DD31-180C-4091-B586-A97F57559880}" presName="spacer" presStyleCnt="0"/>
      <dgm:spPr/>
    </dgm:pt>
    <dgm:pt modelId="{459E19BC-AEE8-49EC-8B22-C6F038CA805F}" type="pres">
      <dgm:prSet presAssocID="{35C8EB8D-DED7-4C7E-AAB6-70729B6B6FE8}" presName="parentText" presStyleLbl="node1" presStyleIdx="3" presStyleCnt="5">
        <dgm:presLayoutVars>
          <dgm:chMax val="0"/>
          <dgm:bulletEnabled val="1"/>
        </dgm:presLayoutVars>
      </dgm:prSet>
      <dgm:spPr/>
    </dgm:pt>
    <dgm:pt modelId="{20E90AB2-5641-4C84-9323-6CC14724F73D}" type="pres">
      <dgm:prSet presAssocID="{8A8BEBEE-7005-4C5D-9954-775185044B05}" presName="spacer" presStyleCnt="0"/>
      <dgm:spPr/>
    </dgm:pt>
    <dgm:pt modelId="{318EE770-1514-476E-B5C5-BC896D551CCA}" type="pres">
      <dgm:prSet presAssocID="{E58169B3-CB0B-4C4E-BFE5-E56A3EC53F27}" presName="parentText" presStyleLbl="node1" presStyleIdx="4" presStyleCnt="5">
        <dgm:presLayoutVars>
          <dgm:chMax val="0"/>
          <dgm:bulletEnabled val="1"/>
        </dgm:presLayoutVars>
      </dgm:prSet>
      <dgm:spPr/>
    </dgm:pt>
  </dgm:ptLst>
  <dgm:cxnLst>
    <dgm:cxn modelId="{03C53C44-8548-4679-87B2-83226463760C}" type="presOf" srcId="{E58169B3-CB0B-4C4E-BFE5-E56A3EC53F27}" destId="{318EE770-1514-476E-B5C5-BC896D551CCA}" srcOrd="0" destOrd="0" presId="urn:microsoft.com/office/officeart/2005/8/layout/vList2"/>
    <dgm:cxn modelId="{9D6A4850-7EDD-4763-A2CE-19B424F15FF1}" type="presOf" srcId="{9288F2D2-5576-4D1E-A191-E137820D2861}" destId="{C4545D3A-4812-4F29-9158-32ECCEB7BBA3}" srcOrd="0" destOrd="0" presId="urn:microsoft.com/office/officeart/2005/8/layout/vList2"/>
    <dgm:cxn modelId="{5C679573-4405-4593-97F0-75194CF7E1CC}" srcId="{A2E5F307-3D8D-4089-9824-5A2B6CEB8823}" destId="{19828A6D-62F0-46EC-AAFB-4B8153014FDF}" srcOrd="1" destOrd="0" parTransId="{6C3B91ED-692A-483B-B656-8CCAFE65CEE3}" sibTransId="{5E3F0FCB-7961-4AC4-8F5C-1CE6A48B6A1A}"/>
    <dgm:cxn modelId="{08B6DE8B-045F-4CD6-8A67-787BA7102DF5}" srcId="{A2E5F307-3D8D-4089-9824-5A2B6CEB8823}" destId="{E58169B3-CB0B-4C4E-BFE5-E56A3EC53F27}" srcOrd="4" destOrd="0" parTransId="{B40C980B-AD03-440C-BB20-AD4BCC667CAE}" sibTransId="{E5A47334-5367-4F95-90CC-886A2F72B7B8}"/>
    <dgm:cxn modelId="{643951A3-08F8-492D-BD73-45E43C403321}" type="presOf" srcId="{35C8EB8D-DED7-4C7E-AAB6-70729B6B6FE8}" destId="{459E19BC-AEE8-49EC-8B22-C6F038CA805F}" srcOrd="0" destOrd="0" presId="urn:microsoft.com/office/officeart/2005/8/layout/vList2"/>
    <dgm:cxn modelId="{9D4340A9-30D3-4CDB-B6A0-DBAAD35A5A48}" srcId="{A2E5F307-3D8D-4089-9824-5A2B6CEB8823}" destId="{8CA77661-C1B1-442E-90AB-0A775D62E016}" srcOrd="0" destOrd="0" parTransId="{B3BBFBBB-9703-4992-959E-50D0F40D373A}" sibTransId="{5048984B-7459-4557-AD4B-03E2742D6A3E}"/>
    <dgm:cxn modelId="{F7906EB1-BE16-42BF-8397-017D43B13188}" type="presOf" srcId="{8CA77661-C1B1-442E-90AB-0A775D62E016}" destId="{5E53E5FD-CEF4-415C-BB58-BFE3B313E117}" srcOrd="0" destOrd="0" presId="urn:microsoft.com/office/officeart/2005/8/layout/vList2"/>
    <dgm:cxn modelId="{1444E7D5-997B-4A32-9461-CAEBAAEACD9E}" srcId="{A2E5F307-3D8D-4089-9824-5A2B6CEB8823}" destId="{35C8EB8D-DED7-4C7E-AAB6-70729B6B6FE8}" srcOrd="3" destOrd="0" parTransId="{CBE9746F-7E4F-45AA-9EA6-8D61479C09C2}" sibTransId="{8A8BEBEE-7005-4C5D-9954-775185044B05}"/>
    <dgm:cxn modelId="{0A88C4D8-8BEF-4D1F-B526-EFD47E053AB0}" type="presOf" srcId="{19828A6D-62F0-46EC-AAFB-4B8153014FDF}" destId="{9D4B433B-37CF-4A08-9319-28D471AA542B}" srcOrd="0" destOrd="0" presId="urn:microsoft.com/office/officeart/2005/8/layout/vList2"/>
    <dgm:cxn modelId="{9E9D1EDC-6E21-42A8-A69B-9B29EA9DC175}" type="presOf" srcId="{A2E5F307-3D8D-4089-9824-5A2B6CEB8823}" destId="{ACD17958-00FD-4BDC-A49D-6064DC35BC8C}" srcOrd="0" destOrd="0" presId="urn:microsoft.com/office/officeart/2005/8/layout/vList2"/>
    <dgm:cxn modelId="{37E69FE0-AA04-4A49-B746-376F8E6DA898}" srcId="{A2E5F307-3D8D-4089-9824-5A2B6CEB8823}" destId="{9288F2D2-5576-4D1E-A191-E137820D2861}" srcOrd="2" destOrd="0" parTransId="{383F8AD7-DCFC-44F4-B774-4C271427718F}" sibTransId="{0BA1DD31-180C-4091-B586-A97F57559880}"/>
    <dgm:cxn modelId="{86670F5D-D82E-4B63-9D09-DB08F4CB3F94}" type="presParOf" srcId="{ACD17958-00FD-4BDC-A49D-6064DC35BC8C}" destId="{5E53E5FD-CEF4-415C-BB58-BFE3B313E117}" srcOrd="0" destOrd="0" presId="urn:microsoft.com/office/officeart/2005/8/layout/vList2"/>
    <dgm:cxn modelId="{78112B48-A306-4F02-A787-8DB3CC300E28}" type="presParOf" srcId="{ACD17958-00FD-4BDC-A49D-6064DC35BC8C}" destId="{D2BE0A7C-50C8-4C47-AA01-849BDE323841}" srcOrd="1" destOrd="0" presId="urn:microsoft.com/office/officeart/2005/8/layout/vList2"/>
    <dgm:cxn modelId="{2661F6F7-1665-4BF5-B393-6D3E2650DB1D}" type="presParOf" srcId="{ACD17958-00FD-4BDC-A49D-6064DC35BC8C}" destId="{9D4B433B-37CF-4A08-9319-28D471AA542B}" srcOrd="2" destOrd="0" presId="urn:microsoft.com/office/officeart/2005/8/layout/vList2"/>
    <dgm:cxn modelId="{07C947B0-512F-4C8E-AD45-B7295D38C428}" type="presParOf" srcId="{ACD17958-00FD-4BDC-A49D-6064DC35BC8C}" destId="{8EB64A97-7E20-4BCA-973C-85AA6F7D905B}" srcOrd="3" destOrd="0" presId="urn:microsoft.com/office/officeart/2005/8/layout/vList2"/>
    <dgm:cxn modelId="{DDFD7DC9-F53C-4A83-B20C-FD18BD150C4C}" type="presParOf" srcId="{ACD17958-00FD-4BDC-A49D-6064DC35BC8C}" destId="{C4545D3A-4812-4F29-9158-32ECCEB7BBA3}" srcOrd="4" destOrd="0" presId="urn:microsoft.com/office/officeart/2005/8/layout/vList2"/>
    <dgm:cxn modelId="{29F2FEA0-C98B-4914-896E-4CD14F94BE6D}" type="presParOf" srcId="{ACD17958-00FD-4BDC-A49D-6064DC35BC8C}" destId="{A924FB48-542C-4EA4-9826-F59007F60C25}" srcOrd="5" destOrd="0" presId="urn:microsoft.com/office/officeart/2005/8/layout/vList2"/>
    <dgm:cxn modelId="{D5DD6DFE-42D4-4688-A1E0-B4D3874D8F18}" type="presParOf" srcId="{ACD17958-00FD-4BDC-A49D-6064DC35BC8C}" destId="{459E19BC-AEE8-49EC-8B22-C6F038CA805F}" srcOrd="6" destOrd="0" presId="urn:microsoft.com/office/officeart/2005/8/layout/vList2"/>
    <dgm:cxn modelId="{FD7BDE27-99CC-4DDA-8E69-CABC3BEE089F}" type="presParOf" srcId="{ACD17958-00FD-4BDC-A49D-6064DC35BC8C}" destId="{20E90AB2-5641-4C84-9323-6CC14724F73D}" srcOrd="7" destOrd="0" presId="urn:microsoft.com/office/officeart/2005/8/layout/vList2"/>
    <dgm:cxn modelId="{ACB9DF6E-E1F4-4A13-84F1-8ABE9869F4F2}" type="presParOf" srcId="{ACD17958-00FD-4BDC-A49D-6064DC35BC8C}" destId="{318EE770-1514-476E-B5C5-BC896D551C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F2039D-2098-460E-B1D6-A7C2C3254A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0F2710-E7EF-44ED-8F4F-87F22FF4499A}">
      <dgm:prSet/>
      <dgm:spPr/>
      <dgm:t>
        <a:bodyPr/>
        <a:lstStyle/>
        <a:p>
          <a:r>
            <a:rPr lang="hu-HU" b="1" dirty="0" err="1"/>
            <a:t>Historical</a:t>
          </a:r>
          <a:r>
            <a:rPr lang="hu-HU" b="1" dirty="0"/>
            <a:t> </a:t>
          </a:r>
          <a:r>
            <a:rPr lang="hu-HU" b="1" dirty="0" err="1"/>
            <a:t>Foundation</a:t>
          </a:r>
          <a:r>
            <a:rPr lang="hu-HU" b="1" dirty="0"/>
            <a:t>:</a:t>
          </a:r>
          <a:endParaRPr lang="en-US" dirty="0"/>
        </a:p>
      </dgm:t>
    </dgm:pt>
    <dgm:pt modelId="{39E15B63-E04C-415E-9527-A8D73C8E1322}" type="parTrans" cxnId="{7353BBF4-93CF-4183-8C92-796EFE0BDE8E}">
      <dgm:prSet/>
      <dgm:spPr/>
      <dgm:t>
        <a:bodyPr/>
        <a:lstStyle/>
        <a:p>
          <a:endParaRPr lang="en-US"/>
        </a:p>
      </dgm:t>
    </dgm:pt>
    <dgm:pt modelId="{9F08EDF6-77CF-4E2D-9A1B-A14C3B5CA735}" type="sibTrans" cxnId="{7353BBF4-93CF-4183-8C92-796EFE0BDE8E}">
      <dgm:prSet/>
      <dgm:spPr/>
      <dgm:t>
        <a:bodyPr/>
        <a:lstStyle/>
        <a:p>
          <a:endParaRPr lang="en-US"/>
        </a:p>
      </dgm:t>
    </dgm:pt>
    <dgm:pt modelId="{E8310507-3D3A-40D5-AB83-E9AA9E10F895}">
      <dgm:prSet/>
      <dgm:spPr/>
      <dgm:t>
        <a:bodyPr/>
        <a:lstStyle/>
        <a:p>
          <a:pPr rtl="0"/>
          <a:r>
            <a:rPr lang="hu-HU" dirty="0" err="1"/>
            <a:t>Catholic</a:t>
          </a:r>
          <a:r>
            <a:rPr lang="hu-HU" dirty="0"/>
            <a:t> </a:t>
          </a:r>
          <a:r>
            <a:rPr lang="hu-HU" dirty="0" err="1"/>
            <a:t>academia</a:t>
          </a:r>
          <a:r>
            <a:rPr lang="hu-HU" dirty="0"/>
            <a:t> has </a:t>
          </a:r>
          <a:r>
            <a:rPr lang="hu-HU" dirty="0" err="1"/>
            <a:t>consistently</a:t>
          </a:r>
          <a:r>
            <a:rPr lang="hu-HU" dirty="0"/>
            <a:t> </a:t>
          </a:r>
          <a:r>
            <a:rPr lang="hu-HU" dirty="0" err="1"/>
            <a:t>contributed</a:t>
          </a:r>
          <a:r>
            <a:rPr lang="hu-HU" dirty="0"/>
            <a:t> </a:t>
          </a:r>
          <a:r>
            <a:rPr lang="hu-HU" dirty="0" err="1"/>
            <a:t>to</a:t>
          </a:r>
          <a:r>
            <a:rPr lang="hu-HU" dirty="0"/>
            <a:t> </a:t>
          </a:r>
          <a:r>
            <a:rPr lang="hu-HU" dirty="0" err="1"/>
            <a:t>the</a:t>
          </a:r>
          <a:r>
            <a:rPr lang="hu-HU" dirty="0"/>
            <a:t> </a:t>
          </a:r>
          <a:r>
            <a:rPr lang="hu-HU" dirty="0" err="1"/>
            <a:t>understanding</a:t>
          </a:r>
          <a:r>
            <a:rPr lang="hu-HU" dirty="0"/>
            <a:t> of </a:t>
          </a:r>
          <a:r>
            <a:rPr lang="hu-HU" dirty="0" err="1">
              <a:latin typeface="Arial" panose="020B0604020202020204"/>
            </a:rPr>
            <a:t>new</a:t>
          </a:r>
          <a:r>
            <a:rPr lang="hu-HU" dirty="0">
              <a:latin typeface="Arial" panose="020B0604020202020204"/>
            </a:rPr>
            <a:t> </a:t>
          </a:r>
          <a:r>
            <a:rPr lang="hu-HU" dirty="0" err="1">
              <a:latin typeface="Arial" panose="020B0604020202020204"/>
            </a:rPr>
            <a:t>technology</a:t>
          </a:r>
          <a:r>
            <a:rPr lang="hu-HU" dirty="0">
              <a:latin typeface="Arial" panose="020B0604020202020204"/>
            </a:rPr>
            <a:t> </a:t>
          </a:r>
          <a:r>
            <a:rPr lang="hu-HU" dirty="0"/>
            <a:t> </a:t>
          </a:r>
          <a:endParaRPr lang="en-US" dirty="0"/>
        </a:p>
      </dgm:t>
    </dgm:pt>
    <dgm:pt modelId="{E1554952-5943-446E-B196-510A475189C2}" type="parTrans" cxnId="{FBA63480-514B-4B52-A87E-C1F2F94808FE}">
      <dgm:prSet/>
      <dgm:spPr/>
      <dgm:t>
        <a:bodyPr/>
        <a:lstStyle/>
        <a:p>
          <a:endParaRPr lang="en-US"/>
        </a:p>
      </dgm:t>
    </dgm:pt>
    <dgm:pt modelId="{829A9E19-2995-4641-97EF-1097213A1A70}" type="sibTrans" cxnId="{FBA63480-514B-4B52-A87E-C1F2F94808FE}">
      <dgm:prSet/>
      <dgm:spPr/>
      <dgm:t>
        <a:bodyPr/>
        <a:lstStyle/>
        <a:p>
          <a:endParaRPr lang="en-US"/>
        </a:p>
      </dgm:t>
    </dgm:pt>
    <dgm:pt modelId="{694D9640-D9C8-44AF-8F0D-61BC827D6469}">
      <dgm:prSet/>
      <dgm:spPr/>
      <dgm:t>
        <a:bodyPr/>
        <a:lstStyle/>
        <a:p>
          <a:r>
            <a:rPr lang="hu-HU" dirty="0"/>
            <a:t>A </a:t>
          </a:r>
          <a:r>
            <a:rPr lang="hu-HU" dirty="0" err="1"/>
            <a:t>theology-centric</a:t>
          </a:r>
          <a:r>
            <a:rPr lang="hu-HU" dirty="0"/>
            <a:t> </a:t>
          </a:r>
          <a:r>
            <a:rPr lang="hu-HU" dirty="0" err="1"/>
            <a:t>perspective</a:t>
          </a:r>
          <a:r>
            <a:rPr lang="hu-HU" dirty="0"/>
            <a:t>. </a:t>
          </a:r>
          <a:endParaRPr lang="en-US" dirty="0"/>
        </a:p>
      </dgm:t>
    </dgm:pt>
    <dgm:pt modelId="{E036DECF-489B-4822-8ABB-DA3345879A0C}" type="parTrans" cxnId="{4054A2C0-1DCD-42C7-A690-9C3F69EA2102}">
      <dgm:prSet/>
      <dgm:spPr/>
      <dgm:t>
        <a:bodyPr/>
        <a:lstStyle/>
        <a:p>
          <a:endParaRPr lang="en-US"/>
        </a:p>
      </dgm:t>
    </dgm:pt>
    <dgm:pt modelId="{8923F956-3EAC-4EDB-BC3C-F3414B35FE20}" type="sibTrans" cxnId="{4054A2C0-1DCD-42C7-A690-9C3F69EA2102}">
      <dgm:prSet/>
      <dgm:spPr/>
      <dgm:t>
        <a:bodyPr/>
        <a:lstStyle/>
        <a:p>
          <a:endParaRPr lang="en-US"/>
        </a:p>
      </dgm:t>
    </dgm:pt>
    <dgm:pt modelId="{686659AF-656A-4940-B8B5-505A96A84E6B}">
      <dgm:prSet/>
      <dgm:spPr/>
      <dgm:t>
        <a:bodyPr/>
        <a:lstStyle/>
        <a:p>
          <a:r>
            <a:rPr lang="hu-HU" b="1" dirty="0" err="1"/>
            <a:t>Evolution</a:t>
          </a:r>
          <a:endParaRPr lang="en-US" dirty="0" err="1"/>
        </a:p>
      </dgm:t>
    </dgm:pt>
    <dgm:pt modelId="{F5C7F6D7-6F0E-4F6F-AB05-9C25112F09CF}" type="parTrans" cxnId="{61862B26-101D-46FC-BF55-93CB6CD34A01}">
      <dgm:prSet/>
      <dgm:spPr/>
      <dgm:t>
        <a:bodyPr/>
        <a:lstStyle/>
        <a:p>
          <a:endParaRPr lang="en-US"/>
        </a:p>
      </dgm:t>
    </dgm:pt>
    <dgm:pt modelId="{FC442299-429F-47B4-A30B-B44AA2C11C1D}" type="sibTrans" cxnId="{61862B26-101D-46FC-BF55-93CB6CD34A01}">
      <dgm:prSet/>
      <dgm:spPr/>
      <dgm:t>
        <a:bodyPr/>
        <a:lstStyle/>
        <a:p>
          <a:endParaRPr lang="en-US"/>
        </a:p>
      </dgm:t>
    </dgm:pt>
    <dgm:pt modelId="{B0E10E15-2DFC-4834-A5CE-3721D635313E}">
      <dgm:prSet/>
      <dgm:spPr/>
      <dgm:t>
        <a:bodyPr/>
        <a:lstStyle/>
        <a:p>
          <a:r>
            <a:rPr lang="hu-HU" dirty="0"/>
            <a:t>Shift </a:t>
          </a:r>
          <a:r>
            <a:rPr lang="hu-HU" dirty="0" err="1"/>
            <a:t>towards</a:t>
          </a:r>
          <a:r>
            <a:rPr lang="hu-HU" dirty="0"/>
            <a:t> </a:t>
          </a:r>
          <a:r>
            <a:rPr lang="hu-HU" dirty="0" err="1"/>
            <a:t>interdisciplinary</a:t>
          </a:r>
          <a:r>
            <a:rPr lang="hu-HU" dirty="0"/>
            <a:t> </a:t>
          </a:r>
          <a:r>
            <a:rPr lang="hu-HU" dirty="0" err="1"/>
            <a:t>dialogue</a:t>
          </a:r>
          <a:r>
            <a:rPr lang="hu-HU" dirty="0"/>
            <a:t>.</a:t>
          </a:r>
          <a:endParaRPr lang="en-US" dirty="0"/>
        </a:p>
      </dgm:t>
    </dgm:pt>
    <dgm:pt modelId="{29D3EF3E-3C92-4341-B6C3-6E87DE19A28A}" type="parTrans" cxnId="{428861E8-D26A-45EF-BB7F-DC85DF1B945D}">
      <dgm:prSet/>
      <dgm:spPr/>
      <dgm:t>
        <a:bodyPr/>
        <a:lstStyle/>
        <a:p>
          <a:endParaRPr lang="en-US"/>
        </a:p>
      </dgm:t>
    </dgm:pt>
    <dgm:pt modelId="{5E46F9C7-2D0B-44F6-BF27-8B2C45DA0180}" type="sibTrans" cxnId="{428861E8-D26A-45EF-BB7F-DC85DF1B945D}">
      <dgm:prSet/>
      <dgm:spPr/>
      <dgm:t>
        <a:bodyPr/>
        <a:lstStyle/>
        <a:p>
          <a:endParaRPr lang="en-US"/>
        </a:p>
      </dgm:t>
    </dgm:pt>
    <dgm:pt modelId="{7BB43FDA-CB4A-44F3-A4B2-A0F11F568885}">
      <dgm:prSet/>
      <dgm:spPr/>
      <dgm:t>
        <a:bodyPr/>
        <a:lstStyle/>
        <a:p>
          <a:r>
            <a:rPr lang="hu-HU" b="1" dirty="0" err="1"/>
            <a:t>Current</a:t>
          </a:r>
          <a:r>
            <a:rPr lang="hu-HU" b="1" dirty="0"/>
            <a:t> Paradox</a:t>
          </a:r>
          <a:r>
            <a:rPr lang="hu-HU" dirty="0"/>
            <a:t>: </a:t>
          </a:r>
          <a:endParaRPr lang="en-US" dirty="0"/>
        </a:p>
      </dgm:t>
    </dgm:pt>
    <dgm:pt modelId="{6A23AF14-C029-40C5-A78D-8C149BF50AAA}" type="parTrans" cxnId="{1BED4082-DEBD-43A1-9CA4-CC0207D4B1F5}">
      <dgm:prSet/>
      <dgm:spPr/>
      <dgm:t>
        <a:bodyPr/>
        <a:lstStyle/>
        <a:p>
          <a:endParaRPr lang="en-US"/>
        </a:p>
      </dgm:t>
    </dgm:pt>
    <dgm:pt modelId="{1B693B90-F3F1-456A-AA4A-4C5FFD41A559}" type="sibTrans" cxnId="{1BED4082-DEBD-43A1-9CA4-CC0207D4B1F5}">
      <dgm:prSet/>
      <dgm:spPr/>
      <dgm:t>
        <a:bodyPr/>
        <a:lstStyle/>
        <a:p>
          <a:endParaRPr lang="en-US"/>
        </a:p>
      </dgm:t>
    </dgm:pt>
    <dgm:pt modelId="{7EB8FE52-C066-4590-875B-CDCC7CD82600}">
      <dgm:prSet/>
      <dgm:spPr/>
      <dgm:t>
        <a:bodyPr/>
        <a:lstStyle/>
        <a:p>
          <a:r>
            <a:rPr lang="hu-HU" dirty="0" err="1"/>
            <a:t>Guiding</a:t>
          </a:r>
          <a:r>
            <a:rPr lang="hu-HU" dirty="0"/>
            <a:t> </a:t>
          </a:r>
          <a:r>
            <a:rPr lang="hu-HU" dirty="0" err="1"/>
            <a:t>documents</a:t>
          </a:r>
          <a:r>
            <a:rPr lang="hu-HU" dirty="0"/>
            <a:t> </a:t>
          </a:r>
          <a:r>
            <a:rPr lang="hu-HU" dirty="0" err="1"/>
            <a:t>provide</a:t>
          </a:r>
          <a:r>
            <a:rPr lang="hu-HU" dirty="0"/>
            <a:t> a </a:t>
          </a:r>
          <a:r>
            <a:rPr lang="hu-HU" dirty="0" err="1"/>
            <a:t>framework</a:t>
          </a:r>
          <a:r>
            <a:rPr lang="hu-HU" dirty="0"/>
            <a:t> </a:t>
          </a:r>
          <a:r>
            <a:rPr lang="hu-HU" dirty="0" err="1"/>
            <a:t>for</a:t>
          </a:r>
          <a:r>
            <a:rPr lang="hu-HU" dirty="0"/>
            <a:t> a </a:t>
          </a:r>
          <a:r>
            <a:rPr lang="hu-HU" dirty="0" err="1"/>
            <a:t>cooperative</a:t>
          </a:r>
          <a:r>
            <a:rPr lang="hu-HU" dirty="0"/>
            <a:t> </a:t>
          </a:r>
          <a:r>
            <a:rPr lang="hu-HU" dirty="0" err="1"/>
            <a:t>approach</a:t>
          </a:r>
          <a:r>
            <a:rPr lang="hu-HU" dirty="0"/>
            <a:t> </a:t>
          </a:r>
          <a:r>
            <a:rPr lang="hu-HU" dirty="0" err="1"/>
            <a:t>to</a:t>
          </a:r>
          <a:r>
            <a:rPr lang="hu-HU" dirty="0"/>
            <a:t> </a:t>
          </a:r>
          <a:r>
            <a:rPr lang="hu-HU" dirty="0" err="1"/>
            <a:t>peace</a:t>
          </a:r>
          <a:r>
            <a:rPr lang="hu-HU" dirty="0"/>
            <a:t> and </a:t>
          </a:r>
          <a:r>
            <a:rPr lang="hu-HU" dirty="0" err="1"/>
            <a:t>security</a:t>
          </a:r>
          <a:r>
            <a:rPr lang="hu-HU" dirty="0"/>
            <a:t> </a:t>
          </a:r>
          <a:r>
            <a:rPr lang="hu-HU" dirty="0" err="1"/>
            <a:t>studies</a:t>
          </a:r>
          <a:r>
            <a:rPr lang="hu-HU" dirty="0"/>
            <a:t>. </a:t>
          </a:r>
          <a:endParaRPr lang="en-US" dirty="0"/>
        </a:p>
      </dgm:t>
    </dgm:pt>
    <dgm:pt modelId="{2F9AA6B1-0931-420B-8398-28A848605D0D}" type="parTrans" cxnId="{1108192A-9F4C-4689-99DE-3D747BF83838}">
      <dgm:prSet/>
      <dgm:spPr/>
      <dgm:t>
        <a:bodyPr/>
        <a:lstStyle/>
        <a:p>
          <a:endParaRPr lang="en-US"/>
        </a:p>
      </dgm:t>
    </dgm:pt>
    <dgm:pt modelId="{3931D3C3-29DA-4B83-8D94-D064896C79B3}" type="sibTrans" cxnId="{1108192A-9F4C-4689-99DE-3D747BF83838}">
      <dgm:prSet/>
      <dgm:spPr/>
      <dgm:t>
        <a:bodyPr/>
        <a:lstStyle/>
        <a:p>
          <a:endParaRPr lang="en-US"/>
        </a:p>
      </dgm:t>
    </dgm:pt>
    <dgm:pt modelId="{DA5C8918-38F6-4FE4-86D6-817DBCF9E8A2}">
      <dgm:prSet/>
      <dgm:spPr/>
      <dgm:t>
        <a:bodyPr/>
        <a:lstStyle/>
        <a:p>
          <a:r>
            <a:rPr lang="hu-HU" dirty="0" err="1"/>
            <a:t>However</a:t>
          </a:r>
          <a:r>
            <a:rPr lang="hu-HU" dirty="0"/>
            <a:t>, </a:t>
          </a:r>
          <a:r>
            <a:rPr lang="hu-HU" dirty="0" err="1"/>
            <a:t>the</a:t>
          </a:r>
          <a:r>
            <a:rPr lang="hu-HU" dirty="0"/>
            <a:t> </a:t>
          </a:r>
          <a:r>
            <a:rPr lang="hu-HU" dirty="0" err="1"/>
            <a:t>results</a:t>
          </a:r>
          <a:r>
            <a:rPr lang="hu-HU" dirty="0"/>
            <a:t> </a:t>
          </a:r>
          <a:r>
            <a:rPr lang="hu-HU" dirty="0" err="1"/>
            <a:t>are</a:t>
          </a:r>
          <a:r>
            <a:rPr lang="hu-HU" dirty="0"/>
            <a:t> </a:t>
          </a:r>
          <a:r>
            <a:rPr lang="hu-HU" dirty="0" err="1"/>
            <a:t>still</a:t>
          </a:r>
          <a:r>
            <a:rPr lang="hu-HU" dirty="0"/>
            <a:t> limited </a:t>
          </a:r>
          <a:r>
            <a:rPr lang="hu-HU" dirty="0" err="1"/>
            <a:t>compared</a:t>
          </a:r>
          <a:r>
            <a:rPr lang="hu-HU" dirty="0"/>
            <a:t> </a:t>
          </a:r>
          <a:r>
            <a:rPr lang="hu-HU" dirty="0" err="1"/>
            <a:t>to</a:t>
          </a:r>
          <a:r>
            <a:rPr lang="hu-HU" dirty="0"/>
            <a:t> </a:t>
          </a:r>
          <a:r>
            <a:rPr lang="hu-HU" dirty="0" err="1"/>
            <a:t>the</a:t>
          </a:r>
          <a:r>
            <a:rPr lang="hu-HU" dirty="0"/>
            <a:t> </a:t>
          </a:r>
          <a:r>
            <a:rPr lang="hu-HU" dirty="0" err="1"/>
            <a:t>potential</a:t>
          </a:r>
          <a:r>
            <a:rPr lang="hu-HU" dirty="0"/>
            <a:t>.</a:t>
          </a:r>
          <a:endParaRPr lang="en-US" dirty="0"/>
        </a:p>
      </dgm:t>
    </dgm:pt>
    <dgm:pt modelId="{B66C9CA4-6388-48AE-BF18-F563BCE57A11}" type="parTrans" cxnId="{A2E43E04-3A08-4B58-A1F7-A9A3005A4D90}">
      <dgm:prSet/>
      <dgm:spPr/>
      <dgm:t>
        <a:bodyPr/>
        <a:lstStyle/>
        <a:p>
          <a:endParaRPr lang="en-US"/>
        </a:p>
      </dgm:t>
    </dgm:pt>
    <dgm:pt modelId="{268FE4B9-40D1-466C-B629-921616FC14B7}" type="sibTrans" cxnId="{A2E43E04-3A08-4B58-A1F7-A9A3005A4D90}">
      <dgm:prSet/>
      <dgm:spPr/>
      <dgm:t>
        <a:bodyPr/>
        <a:lstStyle/>
        <a:p>
          <a:endParaRPr lang="en-US"/>
        </a:p>
      </dgm:t>
    </dgm:pt>
    <dgm:pt modelId="{44DDB0CC-DBB3-4D6D-8C6F-58A933BF3D0B}" type="pres">
      <dgm:prSet presAssocID="{4FF2039D-2098-460E-B1D6-A7C2C3254A8E}" presName="linear" presStyleCnt="0">
        <dgm:presLayoutVars>
          <dgm:animLvl val="lvl"/>
          <dgm:resizeHandles val="exact"/>
        </dgm:presLayoutVars>
      </dgm:prSet>
      <dgm:spPr/>
    </dgm:pt>
    <dgm:pt modelId="{87EFEFDF-A8E5-49B1-90A3-8D3C405E125D}" type="pres">
      <dgm:prSet presAssocID="{A00F2710-E7EF-44ED-8F4F-87F22FF4499A}" presName="parentText" presStyleLbl="node1" presStyleIdx="0" presStyleCnt="8">
        <dgm:presLayoutVars>
          <dgm:chMax val="0"/>
          <dgm:bulletEnabled val="1"/>
        </dgm:presLayoutVars>
      </dgm:prSet>
      <dgm:spPr/>
    </dgm:pt>
    <dgm:pt modelId="{89E09845-4257-499D-B3C1-E6F37ED8CC38}" type="pres">
      <dgm:prSet presAssocID="{9F08EDF6-77CF-4E2D-9A1B-A14C3B5CA735}" presName="spacer" presStyleCnt="0"/>
      <dgm:spPr/>
    </dgm:pt>
    <dgm:pt modelId="{34240DA2-0964-49BA-96C9-05162E7DCFF3}" type="pres">
      <dgm:prSet presAssocID="{E8310507-3D3A-40D5-AB83-E9AA9E10F895}" presName="parentText" presStyleLbl="node1" presStyleIdx="1" presStyleCnt="8">
        <dgm:presLayoutVars>
          <dgm:chMax val="0"/>
          <dgm:bulletEnabled val="1"/>
        </dgm:presLayoutVars>
      </dgm:prSet>
      <dgm:spPr/>
    </dgm:pt>
    <dgm:pt modelId="{07DC5B62-6AAA-42E7-8E84-2C62CA9C0E3C}" type="pres">
      <dgm:prSet presAssocID="{829A9E19-2995-4641-97EF-1097213A1A70}" presName="spacer" presStyleCnt="0"/>
      <dgm:spPr/>
    </dgm:pt>
    <dgm:pt modelId="{0CA58523-B2B1-4088-AE63-594E0527ACEA}" type="pres">
      <dgm:prSet presAssocID="{694D9640-D9C8-44AF-8F0D-61BC827D6469}" presName="parentText" presStyleLbl="node1" presStyleIdx="2" presStyleCnt="8">
        <dgm:presLayoutVars>
          <dgm:chMax val="0"/>
          <dgm:bulletEnabled val="1"/>
        </dgm:presLayoutVars>
      </dgm:prSet>
      <dgm:spPr/>
    </dgm:pt>
    <dgm:pt modelId="{D2614001-F101-4C80-B5CA-C7D436B639FA}" type="pres">
      <dgm:prSet presAssocID="{8923F956-3EAC-4EDB-BC3C-F3414B35FE20}" presName="spacer" presStyleCnt="0"/>
      <dgm:spPr/>
    </dgm:pt>
    <dgm:pt modelId="{5BCA20EF-2613-4D30-B6AC-C747DF49F9ED}" type="pres">
      <dgm:prSet presAssocID="{686659AF-656A-4940-B8B5-505A96A84E6B}" presName="parentText" presStyleLbl="node1" presStyleIdx="3" presStyleCnt="8">
        <dgm:presLayoutVars>
          <dgm:chMax val="0"/>
          <dgm:bulletEnabled val="1"/>
        </dgm:presLayoutVars>
      </dgm:prSet>
      <dgm:spPr/>
    </dgm:pt>
    <dgm:pt modelId="{1984A3DB-9B06-4081-9FF7-8EEB127AE61E}" type="pres">
      <dgm:prSet presAssocID="{FC442299-429F-47B4-A30B-B44AA2C11C1D}" presName="spacer" presStyleCnt="0"/>
      <dgm:spPr/>
    </dgm:pt>
    <dgm:pt modelId="{8A3153D1-CCC5-4F73-A173-B08B0241E2CF}" type="pres">
      <dgm:prSet presAssocID="{B0E10E15-2DFC-4834-A5CE-3721D635313E}" presName="parentText" presStyleLbl="node1" presStyleIdx="4" presStyleCnt="8">
        <dgm:presLayoutVars>
          <dgm:chMax val="0"/>
          <dgm:bulletEnabled val="1"/>
        </dgm:presLayoutVars>
      </dgm:prSet>
      <dgm:spPr/>
    </dgm:pt>
    <dgm:pt modelId="{EF9EA4A7-CDFE-46DA-95B1-0F44C31F6ADF}" type="pres">
      <dgm:prSet presAssocID="{5E46F9C7-2D0B-44F6-BF27-8B2C45DA0180}" presName="spacer" presStyleCnt="0"/>
      <dgm:spPr/>
    </dgm:pt>
    <dgm:pt modelId="{51C13DFA-6CD7-4726-B24C-E4A97D1A2158}" type="pres">
      <dgm:prSet presAssocID="{7BB43FDA-CB4A-44F3-A4B2-A0F11F568885}" presName="parentText" presStyleLbl="node1" presStyleIdx="5" presStyleCnt="8">
        <dgm:presLayoutVars>
          <dgm:chMax val="0"/>
          <dgm:bulletEnabled val="1"/>
        </dgm:presLayoutVars>
      </dgm:prSet>
      <dgm:spPr/>
    </dgm:pt>
    <dgm:pt modelId="{475EAA54-3863-486A-8C53-87A11196FBBD}" type="pres">
      <dgm:prSet presAssocID="{1B693B90-F3F1-456A-AA4A-4C5FFD41A559}" presName="spacer" presStyleCnt="0"/>
      <dgm:spPr/>
    </dgm:pt>
    <dgm:pt modelId="{0863B711-0C72-4AB9-97BC-E418BCE2C1D2}" type="pres">
      <dgm:prSet presAssocID="{7EB8FE52-C066-4590-875B-CDCC7CD82600}" presName="parentText" presStyleLbl="node1" presStyleIdx="6" presStyleCnt="8">
        <dgm:presLayoutVars>
          <dgm:chMax val="0"/>
          <dgm:bulletEnabled val="1"/>
        </dgm:presLayoutVars>
      </dgm:prSet>
      <dgm:spPr/>
    </dgm:pt>
    <dgm:pt modelId="{DFB59A5E-9BD1-48C3-ACE5-D47C86CA7D6F}" type="pres">
      <dgm:prSet presAssocID="{3931D3C3-29DA-4B83-8D94-D064896C79B3}" presName="spacer" presStyleCnt="0"/>
      <dgm:spPr/>
    </dgm:pt>
    <dgm:pt modelId="{8C880098-A2E8-405B-9675-4987A6C817BF}" type="pres">
      <dgm:prSet presAssocID="{DA5C8918-38F6-4FE4-86D6-817DBCF9E8A2}" presName="parentText" presStyleLbl="node1" presStyleIdx="7" presStyleCnt="8">
        <dgm:presLayoutVars>
          <dgm:chMax val="0"/>
          <dgm:bulletEnabled val="1"/>
        </dgm:presLayoutVars>
      </dgm:prSet>
      <dgm:spPr/>
    </dgm:pt>
  </dgm:ptLst>
  <dgm:cxnLst>
    <dgm:cxn modelId="{A2E43E04-3A08-4B58-A1F7-A9A3005A4D90}" srcId="{4FF2039D-2098-460E-B1D6-A7C2C3254A8E}" destId="{DA5C8918-38F6-4FE4-86D6-817DBCF9E8A2}" srcOrd="7" destOrd="0" parTransId="{B66C9CA4-6388-48AE-BF18-F563BCE57A11}" sibTransId="{268FE4B9-40D1-466C-B629-921616FC14B7}"/>
    <dgm:cxn modelId="{61862B26-101D-46FC-BF55-93CB6CD34A01}" srcId="{4FF2039D-2098-460E-B1D6-A7C2C3254A8E}" destId="{686659AF-656A-4940-B8B5-505A96A84E6B}" srcOrd="3" destOrd="0" parTransId="{F5C7F6D7-6F0E-4F6F-AB05-9C25112F09CF}" sibTransId="{FC442299-429F-47B4-A30B-B44AA2C11C1D}"/>
    <dgm:cxn modelId="{1108192A-9F4C-4689-99DE-3D747BF83838}" srcId="{4FF2039D-2098-460E-B1D6-A7C2C3254A8E}" destId="{7EB8FE52-C066-4590-875B-CDCC7CD82600}" srcOrd="6" destOrd="0" parTransId="{2F9AA6B1-0931-420B-8398-28A848605D0D}" sibTransId="{3931D3C3-29DA-4B83-8D94-D064896C79B3}"/>
    <dgm:cxn modelId="{E4A5625C-4372-44A2-ADAC-3D1C7FED69DA}" type="presOf" srcId="{7BB43FDA-CB4A-44F3-A4B2-A0F11F568885}" destId="{51C13DFA-6CD7-4726-B24C-E4A97D1A2158}" srcOrd="0" destOrd="0" presId="urn:microsoft.com/office/officeart/2005/8/layout/vList2"/>
    <dgm:cxn modelId="{2856C548-5D14-4D77-B8C9-916F41BD0D90}" type="presOf" srcId="{686659AF-656A-4940-B8B5-505A96A84E6B}" destId="{5BCA20EF-2613-4D30-B6AC-C747DF49F9ED}" srcOrd="0" destOrd="0" presId="urn:microsoft.com/office/officeart/2005/8/layout/vList2"/>
    <dgm:cxn modelId="{90B9CA49-17DB-4BF6-B07D-EC13C314CB18}" type="presOf" srcId="{694D9640-D9C8-44AF-8F0D-61BC827D6469}" destId="{0CA58523-B2B1-4088-AE63-594E0527ACEA}" srcOrd="0" destOrd="0" presId="urn:microsoft.com/office/officeart/2005/8/layout/vList2"/>
    <dgm:cxn modelId="{FBA63480-514B-4B52-A87E-C1F2F94808FE}" srcId="{4FF2039D-2098-460E-B1D6-A7C2C3254A8E}" destId="{E8310507-3D3A-40D5-AB83-E9AA9E10F895}" srcOrd="1" destOrd="0" parTransId="{E1554952-5943-446E-B196-510A475189C2}" sibTransId="{829A9E19-2995-4641-97EF-1097213A1A70}"/>
    <dgm:cxn modelId="{1BED4082-DEBD-43A1-9CA4-CC0207D4B1F5}" srcId="{4FF2039D-2098-460E-B1D6-A7C2C3254A8E}" destId="{7BB43FDA-CB4A-44F3-A4B2-A0F11F568885}" srcOrd="5" destOrd="0" parTransId="{6A23AF14-C029-40C5-A78D-8C149BF50AAA}" sibTransId="{1B693B90-F3F1-456A-AA4A-4C5FFD41A559}"/>
    <dgm:cxn modelId="{DD84DB9B-0510-4CAE-877B-2597990336D8}" type="presOf" srcId="{B0E10E15-2DFC-4834-A5CE-3721D635313E}" destId="{8A3153D1-CCC5-4F73-A173-B08B0241E2CF}" srcOrd="0" destOrd="0" presId="urn:microsoft.com/office/officeart/2005/8/layout/vList2"/>
    <dgm:cxn modelId="{31AC1CA0-30B1-4E0E-AB5A-BB7BE50D343A}" type="presOf" srcId="{DA5C8918-38F6-4FE4-86D6-817DBCF9E8A2}" destId="{8C880098-A2E8-405B-9675-4987A6C817BF}" srcOrd="0" destOrd="0" presId="urn:microsoft.com/office/officeart/2005/8/layout/vList2"/>
    <dgm:cxn modelId="{6DC053AD-72BA-4343-A361-D15B5ACD6BC7}" type="presOf" srcId="{A00F2710-E7EF-44ED-8F4F-87F22FF4499A}" destId="{87EFEFDF-A8E5-49B1-90A3-8D3C405E125D}" srcOrd="0" destOrd="0" presId="urn:microsoft.com/office/officeart/2005/8/layout/vList2"/>
    <dgm:cxn modelId="{AE3BC9BB-C83B-4833-8433-48FE93C70AF8}" type="presOf" srcId="{E8310507-3D3A-40D5-AB83-E9AA9E10F895}" destId="{34240DA2-0964-49BA-96C9-05162E7DCFF3}" srcOrd="0" destOrd="0" presId="urn:microsoft.com/office/officeart/2005/8/layout/vList2"/>
    <dgm:cxn modelId="{4054A2C0-1DCD-42C7-A690-9C3F69EA2102}" srcId="{4FF2039D-2098-460E-B1D6-A7C2C3254A8E}" destId="{694D9640-D9C8-44AF-8F0D-61BC827D6469}" srcOrd="2" destOrd="0" parTransId="{E036DECF-489B-4822-8ABB-DA3345879A0C}" sibTransId="{8923F956-3EAC-4EDB-BC3C-F3414B35FE20}"/>
    <dgm:cxn modelId="{12D397D0-2B29-41F1-B073-23A1AB424FB8}" type="presOf" srcId="{4FF2039D-2098-460E-B1D6-A7C2C3254A8E}" destId="{44DDB0CC-DBB3-4D6D-8C6F-58A933BF3D0B}" srcOrd="0" destOrd="0" presId="urn:microsoft.com/office/officeart/2005/8/layout/vList2"/>
    <dgm:cxn modelId="{CBA725D5-D189-43BE-8CA2-CCD770D0BC2C}" type="presOf" srcId="{7EB8FE52-C066-4590-875B-CDCC7CD82600}" destId="{0863B711-0C72-4AB9-97BC-E418BCE2C1D2}" srcOrd="0" destOrd="0" presId="urn:microsoft.com/office/officeart/2005/8/layout/vList2"/>
    <dgm:cxn modelId="{428861E8-D26A-45EF-BB7F-DC85DF1B945D}" srcId="{4FF2039D-2098-460E-B1D6-A7C2C3254A8E}" destId="{B0E10E15-2DFC-4834-A5CE-3721D635313E}" srcOrd="4" destOrd="0" parTransId="{29D3EF3E-3C92-4341-B6C3-6E87DE19A28A}" sibTransId="{5E46F9C7-2D0B-44F6-BF27-8B2C45DA0180}"/>
    <dgm:cxn modelId="{7353BBF4-93CF-4183-8C92-796EFE0BDE8E}" srcId="{4FF2039D-2098-460E-B1D6-A7C2C3254A8E}" destId="{A00F2710-E7EF-44ED-8F4F-87F22FF4499A}" srcOrd="0" destOrd="0" parTransId="{39E15B63-E04C-415E-9527-A8D73C8E1322}" sibTransId="{9F08EDF6-77CF-4E2D-9A1B-A14C3B5CA735}"/>
    <dgm:cxn modelId="{0C91B7D2-7CDB-4D7B-9968-57B4ECDB622C}" type="presParOf" srcId="{44DDB0CC-DBB3-4D6D-8C6F-58A933BF3D0B}" destId="{87EFEFDF-A8E5-49B1-90A3-8D3C405E125D}" srcOrd="0" destOrd="0" presId="urn:microsoft.com/office/officeart/2005/8/layout/vList2"/>
    <dgm:cxn modelId="{4A7361A0-68D7-4936-9621-76F1AA4E23ED}" type="presParOf" srcId="{44DDB0CC-DBB3-4D6D-8C6F-58A933BF3D0B}" destId="{89E09845-4257-499D-B3C1-E6F37ED8CC38}" srcOrd="1" destOrd="0" presId="urn:microsoft.com/office/officeart/2005/8/layout/vList2"/>
    <dgm:cxn modelId="{93E52C04-4CC0-461C-94BD-2ED96A791A2D}" type="presParOf" srcId="{44DDB0CC-DBB3-4D6D-8C6F-58A933BF3D0B}" destId="{34240DA2-0964-49BA-96C9-05162E7DCFF3}" srcOrd="2" destOrd="0" presId="urn:microsoft.com/office/officeart/2005/8/layout/vList2"/>
    <dgm:cxn modelId="{DB6DE792-6DDE-4297-A973-467D09C94E7A}" type="presParOf" srcId="{44DDB0CC-DBB3-4D6D-8C6F-58A933BF3D0B}" destId="{07DC5B62-6AAA-42E7-8E84-2C62CA9C0E3C}" srcOrd="3" destOrd="0" presId="urn:microsoft.com/office/officeart/2005/8/layout/vList2"/>
    <dgm:cxn modelId="{118CB5F4-0A41-4934-B875-634DBB3ED637}" type="presParOf" srcId="{44DDB0CC-DBB3-4D6D-8C6F-58A933BF3D0B}" destId="{0CA58523-B2B1-4088-AE63-594E0527ACEA}" srcOrd="4" destOrd="0" presId="urn:microsoft.com/office/officeart/2005/8/layout/vList2"/>
    <dgm:cxn modelId="{F7E95093-F6B5-4DEE-A0CB-03A095D8665F}" type="presParOf" srcId="{44DDB0CC-DBB3-4D6D-8C6F-58A933BF3D0B}" destId="{D2614001-F101-4C80-B5CA-C7D436B639FA}" srcOrd="5" destOrd="0" presId="urn:microsoft.com/office/officeart/2005/8/layout/vList2"/>
    <dgm:cxn modelId="{44FED5CE-F836-44CC-AFD3-996C452B0B0C}" type="presParOf" srcId="{44DDB0CC-DBB3-4D6D-8C6F-58A933BF3D0B}" destId="{5BCA20EF-2613-4D30-B6AC-C747DF49F9ED}" srcOrd="6" destOrd="0" presId="urn:microsoft.com/office/officeart/2005/8/layout/vList2"/>
    <dgm:cxn modelId="{D255D956-1FA2-475A-9E05-3715594ADC62}" type="presParOf" srcId="{44DDB0CC-DBB3-4D6D-8C6F-58A933BF3D0B}" destId="{1984A3DB-9B06-4081-9FF7-8EEB127AE61E}" srcOrd="7" destOrd="0" presId="urn:microsoft.com/office/officeart/2005/8/layout/vList2"/>
    <dgm:cxn modelId="{DF199911-D0A5-445E-A0CA-81C49CCB407A}" type="presParOf" srcId="{44DDB0CC-DBB3-4D6D-8C6F-58A933BF3D0B}" destId="{8A3153D1-CCC5-4F73-A173-B08B0241E2CF}" srcOrd="8" destOrd="0" presId="urn:microsoft.com/office/officeart/2005/8/layout/vList2"/>
    <dgm:cxn modelId="{16417ED9-2242-4F19-99E4-7748F80113C4}" type="presParOf" srcId="{44DDB0CC-DBB3-4D6D-8C6F-58A933BF3D0B}" destId="{EF9EA4A7-CDFE-46DA-95B1-0F44C31F6ADF}" srcOrd="9" destOrd="0" presId="urn:microsoft.com/office/officeart/2005/8/layout/vList2"/>
    <dgm:cxn modelId="{523E9BA0-04FF-43EA-AE6F-6EE8E1E20ED2}" type="presParOf" srcId="{44DDB0CC-DBB3-4D6D-8C6F-58A933BF3D0B}" destId="{51C13DFA-6CD7-4726-B24C-E4A97D1A2158}" srcOrd="10" destOrd="0" presId="urn:microsoft.com/office/officeart/2005/8/layout/vList2"/>
    <dgm:cxn modelId="{68032167-7670-43CE-A590-64DE4E56667E}" type="presParOf" srcId="{44DDB0CC-DBB3-4D6D-8C6F-58A933BF3D0B}" destId="{475EAA54-3863-486A-8C53-87A11196FBBD}" srcOrd="11" destOrd="0" presId="urn:microsoft.com/office/officeart/2005/8/layout/vList2"/>
    <dgm:cxn modelId="{429B1040-CD6B-4E55-A6F7-1406491AF87E}" type="presParOf" srcId="{44DDB0CC-DBB3-4D6D-8C6F-58A933BF3D0B}" destId="{0863B711-0C72-4AB9-97BC-E418BCE2C1D2}" srcOrd="12" destOrd="0" presId="urn:microsoft.com/office/officeart/2005/8/layout/vList2"/>
    <dgm:cxn modelId="{D4C04A2D-B993-461E-BE85-AB9C453940D0}" type="presParOf" srcId="{44DDB0CC-DBB3-4D6D-8C6F-58A933BF3D0B}" destId="{DFB59A5E-9BD1-48C3-ACE5-D47C86CA7D6F}" srcOrd="13" destOrd="0" presId="urn:microsoft.com/office/officeart/2005/8/layout/vList2"/>
    <dgm:cxn modelId="{C8F99F9A-3C4C-4CFC-A412-DAD7C7A956DC}" type="presParOf" srcId="{44DDB0CC-DBB3-4D6D-8C6F-58A933BF3D0B}" destId="{8C880098-A2E8-405B-9675-4987A6C817B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14E20-E74A-400D-8CCF-CAED19ADEF65}"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F20840F-DF5E-4016-936E-4A836B970A73}">
      <dgm:prSet/>
      <dgm:spPr/>
      <dgm:t>
        <a:bodyPr/>
        <a:lstStyle/>
        <a:p>
          <a:r>
            <a:rPr lang="hu-HU" dirty="0" err="1"/>
            <a:t>Popes</a:t>
          </a:r>
          <a:r>
            <a:rPr lang="hu-HU" dirty="0"/>
            <a:t> - </a:t>
          </a:r>
          <a:r>
            <a:rPr lang="hu-HU" dirty="0" err="1"/>
            <a:t>personal</a:t>
          </a:r>
          <a:r>
            <a:rPr lang="hu-HU" dirty="0"/>
            <a:t> </a:t>
          </a:r>
          <a:r>
            <a:rPr lang="hu-HU" dirty="0" err="1"/>
            <a:t>commitment</a:t>
          </a:r>
          <a:r>
            <a:rPr lang="hu-HU" dirty="0"/>
            <a:t> - </a:t>
          </a:r>
          <a:r>
            <a:rPr lang="hu-HU" dirty="0" err="1"/>
            <a:t>promotion</a:t>
          </a:r>
          <a:r>
            <a:rPr lang="hu-HU" dirty="0"/>
            <a:t> of </a:t>
          </a:r>
          <a:r>
            <a:rPr lang="hu-HU" dirty="0" err="1"/>
            <a:t>peace</a:t>
          </a:r>
          <a:r>
            <a:rPr lang="hu-HU" dirty="0"/>
            <a:t> and </a:t>
          </a:r>
          <a:r>
            <a:rPr lang="hu-HU" dirty="0" err="1"/>
            <a:t>social</a:t>
          </a:r>
          <a:r>
            <a:rPr lang="hu-HU" dirty="0"/>
            <a:t> </a:t>
          </a:r>
          <a:r>
            <a:rPr lang="hu-HU" dirty="0" err="1"/>
            <a:t>justice</a:t>
          </a:r>
          <a:r>
            <a:rPr lang="hu-HU" dirty="0"/>
            <a:t>.</a:t>
          </a:r>
          <a:endParaRPr lang="en-US" dirty="0"/>
        </a:p>
      </dgm:t>
    </dgm:pt>
    <dgm:pt modelId="{5629AC1A-42B4-41D5-A735-B1CD794C8B99}" type="parTrans" cxnId="{E2384ABB-DD0D-45F4-8AAF-B1B32F96ABBC}">
      <dgm:prSet/>
      <dgm:spPr/>
      <dgm:t>
        <a:bodyPr/>
        <a:lstStyle/>
        <a:p>
          <a:endParaRPr lang="en-US"/>
        </a:p>
      </dgm:t>
    </dgm:pt>
    <dgm:pt modelId="{8A4553B4-23B5-4C1D-9430-25F58B647FCC}" type="sibTrans" cxnId="{E2384ABB-DD0D-45F4-8AAF-B1B32F96ABBC}">
      <dgm:prSet/>
      <dgm:spPr/>
      <dgm:t>
        <a:bodyPr/>
        <a:lstStyle/>
        <a:p>
          <a:endParaRPr lang="en-US"/>
        </a:p>
      </dgm:t>
    </dgm:pt>
    <dgm:pt modelId="{1F18AEAD-6A0C-45AD-8A5F-F19B73B3C6DC}">
      <dgm:prSet/>
      <dgm:spPr/>
      <dgm:t>
        <a:bodyPr/>
        <a:lstStyle/>
        <a:p>
          <a:r>
            <a:rPr lang="hu-HU" dirty="0" err="1"/>
            <a:t>Complexity</a:t>
          </a:r>
          <a:endParaRPr lang="en-US" dirty="0" err="1"/>
        </a:p>
      </dgm:t>
    </dgm:pt>
    <dgm:pt modelId="{EF47588F-8B20-4221-9BFA-55FEA1B32C69}" type="parTrans" cxnId="{45129CEC-C57D-4943-B240-832F9C0FC5CC}">
      <dgm:prSet/>
      <dgm:spPr/>
      <dgm:t>
        <a:bodyPr/>
        <a:lstStyle/>
        <a:p>
          <a:endParaRPr lang="en-US"/>
        </a:p>
      </dgm:t>
    </dgm:pt>
    <dgm:pt modelId="{013356E3-589D-4A3B-A710-753837E0CE0A}" type="sibTrans" cxnId="{45129CEC-C57D-4943-B240-832F9C0FC5CC}">
      <dgm:prSet/>
      <dgm:spPr/>
      <dgm:t>
        <a:bodyPr/>
        <a:lstStyle/>
        <a:p>
          <a:endParaRPr lang="en-US"/>
        </a:p>
      </dgm:t>
    </dgm:pt>
    <dgm:pt modelId="{469EECEB-588C-4392-A19C-D7D582A8046B}">
      <dgm:prSet/>
      <dgm:spPr/>
      <dgm:t>
        <a:bodyPr/>
        <a:lstStyle/>
        <a:p>
          <a:r>
            <a:rPr lang="hu-HU" dirty="0"/>
            <a:t>Military</a:t>
          </a:r>
          <a:endParaRPr lang="en-US" dirty="0"/>
        </a:p>
      </dgm:t>
    </dgm:pt>
    <dgm:pt modelId="{FBE91122-1797-4D3A-95A2-A5D2B075BE52}" type="parTrans" cxnId="{9CBDAFE2-76A5-4066-BA8E-E7845616D3A7}">
      <dgm:prSet/>
      <dgm:spPr/>
      <dgm:t>
        <a:bodyPr/>
        <a:lstStyle/>
        <a:p>
          <a:endParaRPr lang="en-US"/>
        </a:p>
      </dgm:t>
    </dgm:pt>
    <dgm:pt modelId="{0BB21F5A-094F-42CB-9F40-CCB5FCEF50E2}" type="sibTrans" cxnId="{9CBDAFE2-76A5-4066-BA8E-E7845616D3A7}">
      <dgm:prSet/>
      <dgm:spPr/>
      <dgm:t>
        <a:bodyPr/>
        <a:lstStyle/>
        <a:p>
          <a:endParaRPr lang="en-US"/>
        </a:p>
      </dgm:t>
    </dgm:pt>
    <dgm:pt modelId="{AC5DFD9D-150F-427F-8753-2A4D91E3BA39}">
      <dgm:prSet/>
      <dgm:spPr/>
      <dgm:t>
        <a:bodyPr/>
        <a:lstStyle/>
        <a:p>
          <a:r>
            <a:rPr lang="hu-HU" dirty="0" err="1"/>
            <a:t>Conventional</a:t>
          </a:r>
          <a:r>
            <a:rPr lang="hu-HU" dirty="0"/>
            <a:t> </a:t>
          </a:r>
          <a:endParaRPr lang="en-US" dirty="0"/>
        </a:p>
      </dgm:t>
    </dgm:pt>
    <dgm:pt modelId="{9CD592DD-C09D-4389-9810-DD5A14D25456}" type="parTrans" cxnId="{96956B54-F328-4808-B97C-C8577DE29914}">
      <dgm:prSet/>
      <dgm:spPr/>
      <dgm:t>
        <a:bodyPr/>
        <a:lstStyle/>
        <a:p>
          <a:endParaRPr lang="en-US"/>
        </a:p>
      </dgm:t>
    </dgm:pt>
    <dgm:pt modelId="{D0FE14FA-D7BE-4E61-BEC6-37DD2203D282}" type="sibTrans" cxnId="{96956B54-F328-4808-B97C-C8577DE29914}">
      <dgm:prSet/>
      <dgm:spPr/>
      <dgm:t>
        <a:bodyPr/>
        <a:lstStyle/>
        <a:p>
          <a:endParaRPr lang="en-US"/>
        </a:p>
      </dgm:t>
    </dgm:pt>
    <dgm:pt modelId="{755F7C84-B53B-4302-AED5-85BF9FB4A50D}">
      <dgm:prSet/>
      <dgm:spPr/>
      <dgm:t>
        <a:bodyPr/>
        <a:lstStyle/>
        <a:p>
          <a:r>
            <a:rPr lang="hu-HU" dirty="0" err="1"/>
            <a:t>Unconvantional</a:t>
          </a:r>
          <a:r>
            <a:rPr lang="hu-HU" dirty="0"/>
            <a:t> </a:t>
          </a:r>
          <a:endParaRPr lang="en-US" dirty="0"/>
        </a:p>
      </dgm:t>
    </dgm:pt>
    <dgm:pt modelId="{4A5B9ED1-4A09-4CF8-9329-2B5A4919DF45}" type="parTrans" cxnId="{0AC614CF-7BFF-4CBD-99A9-E09838D8DC60}">
      <dgm:prSet/>
      <dgm:spPr/>
      <dgm:t>
        <a:bodyPr/>
        <a:lstStyle/>
        <a:p>
          <a:endParaRPr lang="en-US"/>
        </a:p>
      </dgm:t>
    </dgm:pt>
    <dgm:pt modelId="{E397FEB2-0F08-4BC2-AAB9-DE130878CA56}" type="sibTrans" cxnId="{0AC614CF-7BFF-4CBD-99A9-E09838D8DC60}">
      <dgm:prSet/>
      <dgm:spPr/>
      <dgm:t>
        <a:bodyPr/>
        <a:lstStyle/>
        <a:p>
          <a:endParaRPr lang="en-US"/>
        </a:p>
      </dgm:t>
    </dgm:pt>
    <dgm:pt modelId="{51FE4581-6FF9-48A2-BFB4-32A491E6067B}">
      <dgm:prSet/>
      <dgm:spPr/>
      <dgm:t>
        <a:bodyPr/>
        <a:lstStyle/>
        <a:p>
          <a:r>
            <a:rPr lang="hu-HU" dirty="0"/>
            <a:t>Non-</a:t>
          </a:r>
          <a:r>
            <a:rPr lang="hu-HU" dirty="0" err="1"/>
            <a:t>militray</a:t>
          </a:r>
          <a:r>
            <a:rPr lang="hu-HU" dirty="0"/>
            <a:t> </a:t>
          </a:r>
          <a:endParaRPr lang="en-US" dirty="0"/>
        </a:p>
      </dgm:t>
    </dgm:pt>
    <dgm:pt modelId="{5E6798CE-2E6D-4A5F-B73A-D8094A8E56DA}" type="parTrans" cxnId="{F4FB454D-7CEE-4822-B58B-F6413713057D}">
      <dgm:prSet/>
      <dgm:spPr/>
      <dgm:t>
        <a:bodyPr/>
        <a:lstStyle/>
        <a:p>
          <a:endParaRPr lang="en-US"/>
        </a:p>
      </dgm:t>
    </dgm:pt>
    <dgm:pt modelId="{CAAE3065-CC09-4B17-ADC8-CE91EA00A668}" type="sibTrans" cxnId="{F4FB454D-7CEE-4822-B58B-F6413713057D}">
      <dgm:prSet/>
      <dgm:spPr/>
      <dgm:t>
        <a:bodyPr/>
        <a:lstStyle/>
        <a:p>
          <a:endParaRPr lang="en-US"/>
        </a:p>
      </dgm:t>
    </dgm:pt>
    <dgm:pt modelId="{06FCE78A-8BF8-482B-8BB3-5EEF45E1E959}">
      <dgm:prSet/>
      <dgm:spPr/>
      <dgm:t>
        <a:bodyPr/>
        <a:lstStyle/>
        <a:p>
          <a:r>
            <a:rPr lang="hu-HU" dirty="0" err="1"/>
            <a:t>Complexity</a:t>
          </a:r>
          <a:r>
            <a:rPr lang="hu-HU" dirty="0"/>
            <a:t> </a:t>
          </a:r>
          <a:endParaRPr lang="en-US" dirty="0"/>
        </a:p>
      </dgm:t>
    </dgm:pt>
    <dgm:pt modelId="{EB15247F-6FE6-4038-848D-353B178052ED}" type="parTrans" cxnId="{3CF1D14E-6C1D-4E25-B862-43A1E90416E2}">
      <dgm:prSet/>
      <dgm:spPr/>
      <dgm:t>
        <a:bodyPr/>
        <a:lstStyle/>
        <a:p>
          <a:endParaRPr lang="en-US"/>
        </a:p>
      </dgm:t>
    </dgm:pt>
    <dgm:pt modelId="{422DB4FD-6C46-4B32-9CD3-90C4F8F0F1A8}" type="sibTrans" cxnId="{3CF1D14E-6C1D-4E25-B862-43A1E90416E2}">
      <dgm:prSet/>
      <dgm:spPr/>
      <dgm:t>
        <a:bodyPr/>
        <a:lstStyle/>
        <a:p>
          <a:endParaRPr lang="en-US"/>
        </a:p>
      </dgm:t>
    </dgm:pt>
    <dgm:pt modelId="{5A826ACE-B3C2-41E6-A1AC-9B190564DF19}" type="pres">
      <dgm:prSet presAssocID="{06A14E20-E74A-400D-8CCF-CAED19ADEF65}" presName="Name0" presStyleCnt="0">
        <dgm:presLayoutVars>
          <dgm:dir/>
          <dgm:animLvl val="lvl"/>
          <dgm:resizeHandles val="exact"/>
        </dgm:presLayoutVars>
      </dgm:prSet>
      <dgm:spPr/>
    </dgm:pt>
    <dgm:pt modelId="{395EDEFF-C9E5-47E4-82C5-DA9AA267C052}" type="pres">
      <dgm:prSet presAssocID="{1F18AEAD-6A0C-45AD-8A5F-F19B73B3C6DC}" presName="boxAndChildren" presStyleCnt="0"/>
      <dgm:spPr/>
    </dgm:pt>
    <dgm:pt modelId="{4C0689A5-ADC9-47F7-BDC5-39492DE508EB}" type="pres">
      <dgm:prSet presAssocID="{1F18AEAD-6A0C-45AD-8A5F-F19B73B3C6DC}" presName="parentTextBox" presStyleLbl="node1" presStyleIdx="0" presStyleCnt="2"/>
      <dgm:spPr/>
    </dgm:pt>
    <dgm:pt modelId="{BD3880D8-622A-4EC3-AAD2-BBFB89AA2697}" type="pres">
      <dgm:prSet presAssocID="{1F18AEAD-6A0C-45AD-8A5F-F19B73B3C6DC}" presName="entireBox" presStyleLbl="node1" presStyleIdx="0" presStyleCnt="2"/>
      <dgm:spPr/>
    </dgm:pt>
    <dgm:pt modelId="{663856B0-7DE8-4BC1-80F8-9A6411EB5F71}" type="pres">
      <dgm:prSet presAssocID="{1F18AEAD-6A0C-45AD-8A5F-F19B73B3C6DC}" presName="descendantBox" presStyleCnt="0"/>
      <dgm:spPr/>
    </dgm:pt>
    <dgm:pt modelId="{7EFFAA4D-BCB5-4762-82E0-AE3C415EC0A5}" type="pres">
      <dgm:prSet presAssocID="{469EECEB-588C-4392-A19C-D7D582A8046B}" presName="childTextBox" presStyleLbl="fgAccFollowNode1" presStyleIdx="0" presStyleCnt="3">
        <dgm:presLayoutVars>
          <dgm:bulletEnabled val="1"/>
        </dgm:presLayoutVars>
      </dgm:prSet>
      <dgm:spPr/>
    </dgm:pt>
    <dgm:pt modelId="{39A4C544-691B-4A6F-A5E7-953FF7BEC5EA}" type="pres">
      <dgm:prSet presAssocID="{51FE4581-6FF9-48A2-BFB4-32A491E6067B}" presName="childTextBox" presStyleLbl="fgAccFollowNode1" presStyleIdx="1" presStyleCnt="3">
        <dgm:presLayoutVars>
          <dgm:bulletEnabled val="1"/>
        </dgm:presLayoutVars>
      </dgm:prSet>
      <dgm:spPr/>
    </dgm:pt>
    <dgm:pt modelId="{F5D07C9A-79F9-4009-BDA1-E5A1B38F2306}" type="pres">
      <dgm:prSet presAssocID="{06FCE78A-8BF8-482B-8BB3-5EEF45E1E959}" presName="childTextBox" presStyleLbl="fgAccFollowNode1" presStyleIdx="2" presStyleCnt="3">
        <dgm:presLayoutVars>
          <dgm:bulletEnabled val="1"/>
        </dgm:presLayoutVars>
      </dgm:prSet>
      <dgm:spPr/>
    </dgm:pt>
    <dgm:pt modelId="{366FA546-05E9-4D08-9453-E6C30BABB2E8}" type="pres">
      <dgm:prSet presAssocID="{8A4553B4-23B5-4C1D-9430-25F58B647FCC}" presName="sp" presStyleCnt="0"/>
      <dgm:spPr/>
    </dgm:pt>
    <dgm:pt modelId="{B7FE12D6-F2BE-48C5-9D14-428316C52004}" type="pres">
      <dgm:prSet presAssocID="{0F20840F-DF5E-4016-936E-4A836B970A73}" presName="arrowAndChildren" presStyleCnt="0"/>
      <dgm:spPr/>
    </dgm:pt>
    <dgm:pt modelId="{2D25C82D-C3E7-47B7-B89A-28B7EF8727CD}" type="pres">
      <dgm:prSet presAssocID="{0F20840F-DF5E-4016-936E-4A836B970A73}" presName="parentTextArrow" presStyleLbl="node1" presStyleIdx="1" presStyleCnt="2"/>
      <dgm:spPr/>
    </dgm:pt>
  </dgm:ptLst>
  <dgm:cxnLst>
    <dgm:cxn modelId="{1FEF200B-6893-4674-9734-93858E14284F}" type="presOf" srcId="{06A14E20-E74A-400D-8CCF-CAED19ADEF65}" destId="{5A826ACE-B3C2-41E6-A1AC-9B190564DF19}" srcOrd="0" destOrd="0" presId="urn:microsoft.com/office/officeart/2005/8/layout/process4"/>
    <dgm:cxn modelId="{CE368532-4E1C-4C82-BA8B-A2A50441F79A}" type="presOf" srcId="{1F18AEAD-6A0C-45AD-8A5F-F19B73B3C6DC}" destId="{4C0689A5-ADC9-47F7-BDC5-39492DE508EB}" srcOrd="0" destOrd="0" presId="urn:microsoft.com/office/officeart/2005/8/layout/process4"/>
    <dgm:cxn modelId="{7EA1C145-E311-4F57-A9F9-0C6AFEEAB9E5}" type="presOf" srcId="{469EECEB-588C-4392-A19C-D7D582A8046B}" destId="{7EFFAA4D-BCB5-4762-82E0-AE3C415EC0A5}" srcOrd="0" destOrd="0" presId="urn:microsoft.com/office/officeart/2005/8/layout/process4"/>
    <dgm:cxn modelId="{C8CE996B-A629-4190-A044-60C9C763B719}" type="presOf" srcId="{AC5DFD9D-150F-427F-8753-2A4D91E3BA39}" destId="{7EFFAA4D-BCB5-4762-82E0-AE3C415EC0A5}" srcOrd="0" destOrd="1" presId="urn:microsoft.com/office/officeart/2005/8/layout/process4"/>
    <dgm:cxn modelId="{F4FB454D-7CEE-4822-B58B-F6413713057D}" srcId="{1F18AEAD-6A0C-45AD-8A5F-F19B73B3C6DC}" destId="{51FE4581-6FF9-48A2-BFB4-32A491E6067B}" srcOrd="1" destOrd="0" parTransId="{5E6798CE-2E6D-4A5F-B73A-D8094A8E56DA}" sibTransId="{CAAE3065-CC09-4B17-ADC8-CE91EA00A668}"/>
    <dgm:cxn modelId="{3CF1D14E-6C1D-4E25-B862-43A1E90416E2}" srcId="{1F18AEAD-6A0C-45AD-8A5F-F19B73B3C6DC}" destId="{06FCE78A-8BF8-482B-8BB3-5EEF45E1E959}" srcOrd="2" destOrd="0" parTransId="{EB15247F-6FE6-4038-848D-353B178052ED}" sibTransId="{422DB4FD-6C46-4B32-9CD3-90C4F8F0F1A8}"/>
    <dgm:cxn modelId="{96956B54-F328-4808-B97C-C8577DE29914}" srcId="{469EECEB-588C-4392-A19C-D7D582A8046B}" destId="{AC5DFD9D-150F-427F-8753-2A4D91E3BA39}" srcOrd="0" destOrd="0" parTransId="{9CD592DD-C09D-4389-9810-DD5A14D25456}" sibTransId="{D0FE14FA-D7BE-4E61-BEC6-37DD2203D282}"/>
    <dgm:cxn modelId="{BEA58C55-8E98-44B8-90D3-3263851A160A}" type="presOf" srcId="{51FE4581-6FF9-48A2-BFB4-32A491E6067B}" destId="{39A4C544-691B-4A6F-A5E7-953FF7BEC5EA}" srcOrd="0" destOrd="0" presId="urn:microsoft.com/office/officeart/2005/8/layout/process4"/>
    <dgm:cxn modelId="{8237E48D-7ABF-417A-A019-AF1751B8420D}" type="presOf" srcId="{755F7C84-B53B-4302-AED5-85BF9FB4A50D}" destId="{7EFFAA4D-BCB5-4762-82E0-AE3C415EC0A5}" srcOrd="0" destOrd="2" presId="urn:microsoft.com/office/officeart/2005/8/layout/process4"/>
    <dgm:cxn modelId="{571C8FB2-93D8-4B3E-A692-1C6374EE2561}" type="presOf" srcId="{06FCE78A-8BF8-482B-8BB3-5EEF45E1E959}" destId="{F5D07C9A-79F9-4009-BDA1-E5A1B38F2306}" srcOrd="0" destOrd="0" presId="urn:microsoft.com/office/officeart/2005/8/layout/process4"/>
    <dgm:cxn modelId="{E2384ABB-DD0D-45F4-8AAF-B1B32F96ABBC}" srcId="{06A14E20-E74A-400D-8CCF-CAED19ADEF65}" destId="{0F20840F-DF5E-4016-936E-4A836B970A73}" srcOrd="0" destOrd="0" parTransId="{5629AC1A-42B4-41D5-A735-B1CD794C8B99}" sibTransId="{8A4553B4-23B5-4C1D-9430-25F58B647FCC}"/>
    <dgm:cxn modelId="{91AB33C7-E20E-4D65-A508-E4C8C0F6383C}" type="presOf" srcId="{1F18AEAD-6A0C-45AD-8A5F-F19B73B3C6DC}" destId="{BD3880D8-622A-4EC3-AAD2-BBFB89AA2697}" srcOrd="1" destOrd="0" presId="urn:microsoft.com/office/officeart/2005/8/layout/process4"/>
    <dgm:cxn modelId="{0AC614CF-7BFF-4CBD-99A9-E09838D8DC60}" srcId="{469EECEB-588C-4392-A19C-D7D582A8046B}" destId="{755F7C84-B53B-4302-AED5-85BF9FB4A50D}" srcOrd="1" destOrd="0" parTransId="{4A5B9ED1-4A09-4CF8-9329-2B5A4919DF45}" sibTransId="{E397FEB2-0F08-4BC2-AAB9-DE130878CA56}"/>
    <dgm:cxn modelId="{9CBDAFE2-76A5-4066-BA8E-E7845616D3A7}" srcId="{1F18AEAD-6A0C-45AD-8A5F-F19B73B3C6DC}" destId="{469EECEB-588C-4392-A19C-D7D582A8046B}" srcOrd="0" destOrd="0" parTransId="{FBE91122-1797-4D3A-95A2-A5D2B075BE52}" sibTransId="{0BB21F5A-094F-42CB-9F40-CCB5FCEF50E2}"/>
    <dgm:cxn modelId="{45129CEC-C57D-4943-B240-832F9C0FC5CC}" srcId="{06A14E20-E74A-400D-8CCF-CAED19ADEF65}" destId="{1F18AEAD-6A0C-45AD-8A5F-F19B73B3C6DC}" srcOrd="1" destOrd="0" parTransId="{EF47588F-8B20-4221-9BFA-55FEA1B32C69}" sibTransId="{013356E3-589D-4A3B-A710-753837E0CE0A}"/>
    <dgm:cxn modelId="{43C2B2FE-CF35-4134-86FA-9EBB3D82D4C1}" type="presOf" srcId="{0F20840F-DF5E-4016-936E-4A836B970A73}" destId="{2D25C82D-C3E7-47B7-B89A-28B7EF8727CD}" srcOrd="0" destOrd="0" presId="urn:microsoft.com/office/officeart/2005/8/layout/process4"/>
    <dgm:cxn modelId="{DE45AD7E-C22A-4CB7-9181-A272BF11092C}" type="presParOf" srcId="{5A826ACE-B3C2-41E6-A1AC-9B190564DF19}" destId="{395EDEFF-C9E5-47E4-82C5-DA9AA267C052}" srcOrd="0" destOrd="0" presId="urn:microsoft.com/office/officeart/2005/8/layout/process4"/>
    <dgm:cxn modelId="{D233E641-556F-4272-B024-6542DD9B721D}" type="presParOf" srcId="{395EDEFF-C9E5-47E4-82C5-DA9AA267C052}" destId="{4C0689A5-ADC9-47F7-BDC5-39492DE508EB}" srcOrd="0" destOrd="0" presId="urn:microsoft.com/office/officeart/2005/8/layout/process4"/>
    <dgm:cxn modelId="{58790F0E-1DD9-46D5-9D86-B8AD1324E47F}" type="presParOf" srcId="{395EDEFF-C9E5-47E4-82C5-DA9AA267C052}" destId="{BD3880D8-622A-4EC3-AAD2-BBFB89AA2697}" srcOrd="1" destOrd="0" presId="urn:microsoft.com/office/officeart/2005/8/layout/process4"/>
    <dgm:cxn modelId="{48EC1F52-8AC2-4D25-A53F-BFAD4D7D2D15}" type="presParOf" srcId="{395EDEFF-C9E5-47E4-82C5-DA9AA267C052}" destId="{663856B0-7DE8-4BC1-80F8-9A6411EB5F71}" srcOrd="2" destOrd="0" presId="urn:microsoft.com/office/officeart/2005/8/layout/process4"/>
    <dgm:cxn modelId="{3E0BDD7D-2EA1-469F-940A-84DBBFFD1EC5}" type="presParOf" srcId="{663856B0-7DE8-4BC1-80F8-9A6411EB5F71}" destId="{7EFFAA4D-BCB5-4762-82E0-AE3C415EC0A5}" srcOrd="0" destOrd="0" presId="urn:microsoft.com/office/officeart/2005/8/layout/process4"/>
    <dgm:cxn modelId="{9E98E72B-2611-4210-87F6-C42EB9BCA89E}" type="presParOf" srcId="{663856B0-7DE8-4BC1-80F8-9A6411EB5F71}" destId="{39A4C544-691B-4A6F-A5E7-953FF7BEC5EA}" srcOrd="1" destOrd="0" presId="urn:microsoft.com/office/officeart/2005/8/layout/process4"/>
    <dgm:cxn modelId="{C4801C2C-4AFC-4087-A65F-65E7E7F166F5}" type="presParOf" srcId="{663856B0-7DE8-4BC1-80F8-9A6411EB5F71}" destId="{F5D07C9A-79F9-4009-BDA1-E5A1B38F2306}" srcOrd="2" destOrd="0" presId="urn:microsoft.com/office/officeart/2005/8/layout/process4"/>
    <dgm:cxn modelId="{5D761F7D-3DA3-4081-9421-12B649FD98B6}" type="presParOf" srcId="{5A826ACE-B3C2-41E6-A1AC-9B190564DF19}" destId="{366FA546-05E9-4D08-9453-E6C30BABB2E8}" srcOrd="1" destOrd="0" presId="urn:microsoft.com/office/officeart/2005/8/layout/process4"/>
    <dgm:cxn modelId="{C455932A-8292-463E-BE3C-D94FC0C06789}" type="presParOf" srcId="{5A826ACE-B3C2-41E6-A1AC-9B190564DF19}" destId="{B7FE12D6-F2BE-48C5-9D14-428316C52004}" srcOrd="2" destOrd="0" presId="urn:microsoft.com/office/officeart/2005/8/layout/process4"/>
    <dgm:cxn modelId="{12159947-F518-4D2E-BF11-381AE684E568}" type="presParOf" srcId="{B7FE12D6-F2BE-48C5-9D14-428316C52004}" destId="{2D25C82D-C3E7-47B7-B89A-28B7EF8727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43C87-2FA2-4F5A-8CBD-440C7CFE13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932326F-43F3-4317-B383-2B06D0FE1C44}">
      <dgm:prSet custT="1"/>
      <dgm:spPr/>
      <dgm:t>
        <a:bodyPr/>
        <a:lstStyle/>
        <a:p>
          <a:r>
            <a:rPr lang="hu-HU" sz="3200" b="1" dirty="0" err="1">
              <a:latin typeface="Arial" panose="020B0604020202020204"/>
            </a:rPr>
            <a:t>Legal</a:t>
          </a:r>
          <a:r>
            <a:rPr lang="hu-HU" sz="3200" b="1" dirty="0"/>
            <a:t> </a:t>
          </a:r>
          <a:r>
            <a:rPr lang="hu-HU" sz="3200" b="1" dirty="0" err="1"/>
            <a:t>framework</a:t>
          </a:r>
          <a:r>
            <a:rPr lang="hu-HU" sz="3200" b="1" dirty="0"/>
            <a:t>. </a:t>
          </a:r>
          <a:endParaRPr lang="en-US" sz="3200" dirty="0"/>
        </a:p>
      </dgm:t>
    </dgm:pt>
    <dgm:pt modelId="{7CF1D858-B57F-41BA-ADB7-7BC26C0497B7}" type="parTrans" cxnId="{1003901C-8A21-4D1B-9759-6B721F3F5295}">
      <dgm:prSet/>
      <dgm:spPr/>
      <dgm:t>
        <a:bodyPr/>
        <a:lstStyle/>
        <a:p>
          <a:endParaRPr lang="en-US"/>
        </a:p>
      </dgm:t>
    </dgm:pt>
    <dgm:pt modelId="{BE2EB281-AE18-4BD5-A121-62AB7C1B9A46}" type="sibTrans" cxnId="{1003901C-8A21-4D1B-9759-6B721F3F5295}">
      <dgm:prSet/>
      <dgm:spPr/>
      <dgm:t>
        <a:bodyPr/>
        <a:lstStyle/>
        <a:p>
          <a:endParaRPr lang="en-US"/>
        </a:p>
      </dgm:t>
    </dgm:pt>
    <dgm:pt modelId="{46C3F60E-643D-4888-897B-7B542A039BBC}">
      <dgm:prSet/>
      <dgm:spPr/>
      <dgm:t>
        <a:bodyPr/>
        <a:lstStyle/>
        <a:p>
          <a:pPr rtl="0"/>
          <a:r>
            <a:rPr lang="hu-HU" sz="3200" b="1" dirty="0">
              <a:latin typeface="Arial" panose="020B0604020202020204"/>
            </a:rPr>
            <a:t> </a:t>
          </a:r>
          <a:r>
            <a:rPr lang="hu-HU" sz="3200" b="1" dirty="0" err="1"/>
            <a:t>Legal</a:t>
          </a:r>
          <a:r>
            <a:rPr lang="hu-HU" sz="3200" b="1" dirty="0"/>
            <a:t> </a:t>
          </a:r>
          <a:r>
            <a:rPr lang="hu-HU" sz="3200" b="1" dirty="0" err="1"/>
            <a:t>evolution</a:t>
          </a:r>
          <a:r>
            <a:rPr lang="hu-HU" sz="3200" b="1" dirty="0"/>
            <a:t> </a:t>
          </a:r>
          <a:endParaRPr lang="en-US" sz="3200" dirty="0"/>
        </a:p>
      </dgm:t>
    </dgm:pt>
    <dgm:pt modelId="{D876295D-B599-4109-9331-27153FD86021}" type="parTrans" cxnId="{8306F49C-4FEA-43E1-821F-9E5737287907}">
      <dgm:prSet/>
      <dgm:spPr/>
      <dgm:t>
        <a:bodyPr/>
        <a:lstStyle/>
        <a:p>
          <a:endParaRPr lang="en-US"/>
        </a:p>
      </dgm:t>
    </dgm:pt>
    <dgm:pt modelId="{29CC6692-B4B8-40CC-8BB4-35C0714FFDA0}" type="sibTrans" cxnId="{8306F49C-4FEA-43E1-821F-9E5737287907}">
      <dgm:prSet/>
      <dgm:spPr/>
      <dgm:t>
        <a:bodyPr/>
        <a:lstStyle/>
        <a:p>
          <a:endParaRPr lang="en-US"/>
        </a:p>
      </dgm:t>
    </dgm:pt>
    <dgm:pt modelId="{9E0DD2CB-6E56-426E-8943-6B20B48BC4D9}">
      <dgm:prSet custT="1"/>
      <dgm:spPr/>
      <dgm:t>
        <a:bodyPr/>
        <a:lstStyle/>
        <a:p>
          <a:pPr rtl="0"/>
          <a:r>
            <a:rPr lang="hu-HU" sz="2800" b="1" dirty="0" err="1">
              <a:latin typeface="Arial" panose="020B0604020202020204"/>
            </a:rPr>
            <a:t>Methodology</a:t>
          </a:r>
          <a:r>
            <a:rPr lang="hu-HU" sz="2800" b="1" dirty="0"/>
            <a:t> </a:t>
          </a:r>
          <a:endParaRPr lang="en-US" sz="2800" dirty="0"/>
        </a:p>
      </dgm:t>
    </dgm:pt>
    <dgm:pt modelId="{AA97B735-C331-4274-9D39-59E356FF8459}" type="parTrans" cxnId="{DC02A251-DD05-4A06-849F-738740A323E7}">
      <dgm:prSet/>
      <dgm:spPr/>
      <dgm:t>
        <a:bodyPr/>
        <a:lstStyle/>
        <a:p>
          <a:endParaRPr lang="en-US"/>
        </a:p>
      </dgm:t>
    </dgm:pt>
    <dgm:pt modelId="{F7F7F967-396F-463F-9FA7-915B4428B9D4}" type="sibTrans" cxnId="{DC02A251-DD05-4A06-849F-738740A323E7}">
      <dgm:prSet/>
      <dgm:spPr/>
      <dgm:t>
        <a:bodyPr/>
        <a:lstStyle/>
        <a:p>
          <a:endParaRPr lang="en-US"/>
        </a:p>
      </dgm:t>
    </dgm:pt>
    <dgm:pt modelId="{03996EBC-C241-44BB-BE27-D304578368F5}">
      <dgm:prSet/>
      <dgm:spPr/>
      <dgm:t>
        <a:bodyPr/>
        <a:lstStyle/>
        <a:p>
          <a:pPr rtl="0"/>
          <a:r>
            <a:rPr lang="hu-HU" sz="2800" b="1" dirty="0">
              <a:latin typeface="Arial" panose="020B0604020202020204"/>
            </a:rPr>
            <a:t> </a:t>
          </a:r>
          <a:r>
            <a:rPr lang="hu-HU" sz="2800" b="1" dirty="0" err="1">
              <a:latin typeface="Arial" panose="020B0604020202020204"/>
            </a:rPr>
            <a:t>Theology</a:t>
          </a:r>
          <a:r>
            <a:rPr lang="hu-HU" sz="2800" b="1" dirty="0"/>
            <a:t> and </a:t>
          </a:r>
          <a:r>
            <a:rPr lang="hu-HU" sz="2800" b="1" dirty="0" err="1"/>
            <a:t>other</a:t>
          </a:r>
          <a:r>
            <a:rPr lang="hu-HU" sz="2800" b="1" dirty="0"/>
            <a:t> </a:t>
          </a:r>
          <a:r>
            <a:rPr lang="hu-HU" sz="2800" b="1" dirty="0" err="1"/>
            <a:t>disciplines</a:t>
          </a:r>
          <a:r>
            <a:rPr lang="hu-HU" sz="2800" b="1" dirty="0">
              <a:latin typeface="Arial" panose="020B0604020202020204"/>
            </a:rPr>
            <a:t>. </a:t>
          </a:r>
        </a:p>
      </dgm:t>
    </dgm:pt>
    <dgm:pt modelId="{545CE490-C6EE-4E0E-9DA0-0889905EE674}" type="parTrans" cxnId="{9F1836BF-7170-4D1A-A799-09720A708731}">
      <dgm:prSet/>
      <dgm:spPr/>
      <dgm:t>
        <a:bodyPr/>
        <a:lstStyle/>
        <a:p>
          <a:endParaRPr lang="en-US"/>
        </a:p>
      </dgm:t>
    </dgm:pt>
    <dgm:pt modelId="{5F45C4FD-6711-45F1-9968-856F8BF2E116}" type="sibTrans" cxnId="{9F1836BF-7170-4D1A-A799-09720A708731}">
      <dgm:prSet/>
      <dgm:spPr/>
      <dgm:t>
        <a:bodyPr/>
        <a:lstStyle/>
        <a:p>
          <a:endParaRPr lang="en-US"/>
        </a:p>
      </dgm:t>
    </dgm:pt>
    <dgm:pt modelId="{0FB66418-31D7-4092-AD92-2341F4C98DA1}">
      <dgm:prSet phldr="0"/>
      <dgm:spPr/>
      <dgm:t>
        <a:bodyPr/>
        <a:lstStyle/>
        <a:p>
          <a:pPr rtl="0"/>
          <a:endParaRPr lang="hu-HU" sz="1500" b="1" dirty="0">
            <a:latin typeface="Calibri"/>
            <a:ea typeface="Calibri"/>
            <a:cs typeface="Calibri"/>
          </a:endParaRPr>
        </a:p>
      </dgm:t>
    </dgm:pt>
    <dgm:pt modelId="{6E0BC73D-61AF-40A6-AA9B-32F53E46DC68}" type="parTrans" cxnId="{674592E0-B506-40D3-A23E-A4FBB60C1594}">
      <dgm:prSet/>
      <dgm:spPr/>
      <dgm:t>
        <a:bodyPr/>
        <a:lstStyle/>
        <a:p>
          <a:endParaRPr lang="en-US"/>
        </a:p>
      </dgm:t>
    </dgm:pt>
    <dgm:pt modelId="{32250BDA-4DC1-4CD2-8CD3-B1A47B15DF9F}" type="sibTrans" cxnId="{674592E0-B506-40D3-A23E-A4FBB60C1594}">
      <dgm:prSet/>
      <dgm:spPr/>
      <dgm:t>
        <a:bodyPr/>
        <a:lstStyle/>
        <a:p>
          <a:endParaRPr lang="en-US"/>
        </a:p>
      </dgm:t>
    </dgm:pt>
    <dgm:pt modelId="{F07FDD83-1D13-40E0-BFAE-283BC64F0007}" type="pres">
      <dgm:prSet presAssocID="{B3243C87-2FA2-4F5A-8CBD-440C7CFE1322}" presName="Name0" presStyleCnt="0">
        <dgm:presLayoutVars>
          <dgm:dir/>
          <dgm:animLvl val="lvl"/>
          <dgm:resizeHandles val="exact"/>
        </dgm:presLayoutVars>
      </dgm:prSet>
      <dgm:spPr/>
    </dgm:pt>
    <dgm:pt modelId="{F7392295-E434-438E-BB9C-D46FC7193469}" type="pres">
      <dgm:prSet presAssocID="{3932326F-43F3-4317-B383-2B06D0FE1C44}" presName="linNode" presStyleCnt="0"/>
      <dgm:spPr/>
    </dgm:pt>
    <dgm:pt modelId="{DC9B3061-C2F4-47D9-9B6A-E117D0B3485D}" type="pres">
      <dgm:prSet presAssocID="{3932326F-43F3-4317-B383-2B06D0FE1C44}" presName="parentText" presStyleLbl="node1" presStyleIdx="0" presStyleCnt="3">
        <dgm:presLayoutVars>
          <dgm:chMax val="1"/>
          <dgm:bulletEnabled val="1"/>
        </dgm:presLayoutVars>
      </dgm:prSet>
      <dgm:spPr/>
    </dgm:pt>
    <dgm:pt modelId="{69838330-DD1B-4DBF-B896-51488D399A68}" type="pres">
      <dgm:prSet presAssocID="{3932326F-43F3-4317-B383-2B06D0FE1C44}" presName="descendantText" presStyleLbl="alignAccFollowNode1" presStyleIdx="0" presStyleCnt="2">
        <dgm:presLayoutVars>
          <dgm:bulletEnabled val="1"/>
        </dgm:presLayoutVars>
      </dgm:prSet>
      <dgm:spPr/>
    </dgm:pt>
    <dgm:pt modelId="{DB67B681-A581-467F-8B27-EA7E0061C806}" type="pres">
      <dgm:prSet presAssocID="{BE2EB281-AE18-4BD5-A121-62AB7C1B9A46}" presName="sp" presStyleCnt="0"/>
      <dgm:spPr/>
    </dgm:pt>
    <dgm:pt modelId="{07679DD6-998E-4988-B5E5-EC29BF74C2AB}" type="pres">
      <dgm:prSet presAssocID="{9E0DD2CB-6E56-426E-8943-6B20B48BC4D9}" presName="linNode" presStyleCnt="0"/>
      <dgm:spPr/>
    </dgm:pt>
    <dgm:pt modelId="{071F0820-DA50-4844-9D0D-2F58E3A6155C}" type="pres">
      <dgm:prSet presAssocID="{9E0DD2CB-6E56-426E-8943-6B20B48BC4D9}" presName="parentText" presStyleLbl="node1" presStyleIdx="1" presStyleCnt="3">
        <dgm:presLayoutVars>
          <dgm:chMax val="1"/>
          <dgm:bulletEnabled val="1"/>
        </dgm:presLayoutVars>
      </dgm:prSet>
      <dgm:spPr/>
    </dgm:pt>
    <dgm:pt modelId="{3B4EF8D6-C39E-4571-ACF7-AF431E00B30F}" type="pres">
      <dgm:prSet presAssocID="{9E0DD2CB-6E56-426E-8943-6B20B48BC4D9}" presName="descendantText" presStyleLbl="alignAccFollowNode1" presStyleIdx="1" presStyleCnt="2">
        <dgm:presLayoutVars>
          <dgm:bulletEnabled val="1"/>
        </dgm:presLayoutVars>
      </dgm:prSet>
      <dgm:spPr/>
    </dgm:pt>
    <dgm:pt modelId="{FC5989A0-0504-482E-8833-8B990480FD2E}" type="pres">
      <dgm:prSet presAssocID="{F7F7F967-396F-463F-9FA7-915B4428B9D4}" presName="sp" presStyleCnt="0"/>
      <dgm:spPr/>
    </dgm:pt>
    <dgm:pt modelId="{2AEAFB99-95BB-4B15-A118-DEC88DA8B715}" type="pres">
      <dgm:prSet presAssocID="{0FB66418-31D7-4092-AD92-2341F4C98DA1}" presName="linNode" presStyleCnt="0"/>
      <dgm:spPr/>
    </dgm:pt>
    <dgm:pt modelId="{040BC666-AAE9-4B6C-9389-492DDBB75F5E}" type="pres">
      <dgm:prSet presAssocID="{0FB66418-31D7-4092-AD92-2341F4C98DA1}" presName="parentText" presStyleLbl="node1" presStyleIdx="2" presStyleCnt="3">
        <dgm:presLayoutVars>
          <dgm:chMax val="1"/>
          <dgm:bulletEnabled val="1"/>
        </dgm:presLayoutVars>
      </dgm:prSet>
      <dgm:spPr/>
    </dgm:pt>
  </dgm:ptLst>
  <dgm:cxnLst>
    <dgm:cxn modelId="{1003901C-8A21-4D1B-9759-6B721F3F5295}" srcId="{B3243C87-2FA2-4F5A-8CBD-440C7CFE1322}" destId="{3932326F-43F3-4317-B383-2B06D0FE1C44}" srcOrd="0" destOrd="0" parTransId="{7CF1D858-B57F-41BA-ADB7-7BC26C0497B7}" sibTransId="{BE2EB281-AE18-4BD5-A121-62AB7C1B9A46}"/>
    <dgm:cxn modelId="{4850D326-0D83-43ED-9416-4C9C9F045C5C}" type="presOf" srcId="{0FB66418-31D7-4092-AD92-2341F4C98DA1}" destId="{040BC666-AAE9-4B6C-9389-492DDBB75F5E}" srcOrd="0" destOrd="0" presId="urn:microsoft.com/office/officeart/2005/8/layout/vList5"/>
    <dgm:cxn modelId="{F9028442-1A4F-443D-8269-C3122C6EB6B9}" type="presOf" srcId="{03996EBC-C241-44BB-BE27-D304578368F5}" destId="{3B4EF8D6-C39E-4571-ACF7-AF431E00B30F}" srcOrd="0" destOrd="0" presId="urn:microsoft.com/office/officeart/2005/8/layout/vList5"/>
    <dgm:cxn modelId="{E287F46E-E13E-4EEE-8070-39E4626EA44A}" type="presOf" srcId="{B3243C87-2FA2-4F5A-8CBD-440C7CFE1322}" destId="{F07FDD83-1D13-40E0-BFAE-283BC64F0007}" srcOrd="0" destOrd="0" presId="urn:microsoft.com/office/officeart/2005/8/layout/vList5"/>
    <dgm:cxn modelId="{17674150-9AAA-4AF3-8566-1E12EA202BB5}" type="presOf" srcId="{3932326F-43F3-4317-B383-2B06D0FE1C44}" destId="{DC9B3061-C2F4-47D9-9B6A-E117D0B3485D}" srcOrd="0" destOrd="0" presId="urn:microsoft.com/office/officeart/2005/8/layout/vList5"/>
    <dgm:cxn modelId="{DC02A251-DD05-4A06-849F-738740A323E7}" srcId="{B3243C87-2FA2-4F5A-8CBD-440C7CFE1322}" destId="{9E0DD2CB-6E56-426E-8943-6B20B48BC4D9}" srcOrd="1" destOrd="0" parTransId="{AA97B735-C331-4274-9D39-59E356FF8459}" sibTransId="{F7F7F967-396F-463F-9FA7-915B4428B9D4}"/>
    <dgm:cxn modelId="{8306F49C-4FEA-43E1-821F-9E5737287907}" srcId="{3932326F-43F3-4317-B383-2B06D0FE1C44}" destId="{46C3F60E-643D-4888-897B-7B542A039BBC}" srcOrd="0" destOrd="0" parTransId="{D876295D-B599-4109-9331-27153FD86021}" sibTransId="{29CC6692-B4B8-40CC-8BB4-35C0714FFDA0}"/>
    <dgm:cxn modelId="{98391FB1-1088-4ABC-85AA-2FEE033ACA3A}" type="presOf" srcId="{9E0DD2CB-6E56-426E-8943-6B20B48BC4D9}" destId="{071F0820-DA50-4844-9D0D-2F58E3A6155C}" srcOrd="0" destOrd="0" presId="urn:microsoft.com/office/officeart/2005/8/layout/vList5"/>
    <dgm:cxn modelId="{9F1836BF-7170-4D1A-A799-09720A708731}" srcId="{9E0DD2CB-6E56-426E-8943-6B20B48BC4D9}" destId="{03996EBC-C241-44BB-BE27-D304578368F5}" srcOrd="0" destOrd="0" parTransId="{545CE490-C6EE-4E0E-9DA0-0889905EE674}" sibTransId="{5F45C4FD-6711-45F1-9968-856F8BF2E116}"/>
    <dgm:cxn modelId="{674592E0-B506-40D3-A23E-A4FBB60C1594}" srcId="{B3243C87-2FA2-4F5A-8CBD-440C7CFE1322}" destId="{0FB66418-31D7-4092-AD92-2341F4C98DA1}" srcOrd="2" destOrd="0" parTransId="{6E0BC73D-61AF-40A6-AA9B-32F53E46DC68}" sibTransId="{32250BDA-4DC1-4CD2-8CD3-B1A47B15DF9F}"/>
    <dgm:cxn modelId="{0D346CEE-589D-48F4-98F5-B76FE67089C8}" type="presOf" srcId="{46C3F60E-643D-4888-897B-7B542A039BBC}" destId="{69838330-DD1B-4DBF-B896-51488D399A68}" srcOrd="0" destOrd="0" presId="urn:microsoft.com/office/officeart/2005/8/layout/vList5"/>
    <dgm:cxn modelId="{129B65BB-6A17-4197-A499-149759B118FF}" type="presParOf" srcId="{F07FDD83-1D13-40E0-BFAE-283BC64F0007}" destId="{F7392295-E434-438E-BB9C-D46FC7193469}" srcOrd="0" destOrd="0" presId="urn:microsoft.com/office/officeart/2005/8/layout/vList5"/>
    <dgm:cxn modelId="{B9F4C1CB-36B8-4707-A5EB-645524611D98}" type="presParOf" srcId="{F7392295-E434-438E-BB9C-D46FC7193469}" destId="{DC9B3061-C2F4-47D9-9B6A-E117D0B3485D}" srcOrd="0" destOrd="0" presId="urn:microsoft.com/office/officeart/2005/8/layout/vList5"/>
    <dgm:cxn modelId="{EFF9B1DB-9B9D-4658-B551-4EA41B046801}" type="presParOf" srcId="{F7392295-E434-438E-BB9C-D46FC7193469}" destId="{69838330-DD1B-4DBF-B896-51488D399A68}" srcOrd="1" destOrd="0" presId="urn:microsoft.com/office/officeart/2005/8/layout/vList5"/>
    <dgm:cxn modelId="{2EFF9F8A-4478-4C62-B4AA-3FBED7BDDA56}" type="presParOf" srcId="{F07FDD83-1D13-40E0-BFAE-283BC64F0007}" destId="{DB67B681-A581-467F-8B27-EA7E0061C806}" srcOrd="1" destOrd="0" presId="urn:microsoft.com/office/officeart/2005/8/layout/vList5"/>
    <dgm:cxn modelId="{D42AD97D-C474-429F-83E8-94136AF6CB5B}" type="presParOf" srcId="{F07FDD83-1D13-40E0-BFAE-283BC64F0007}" destId="{07679DD6-998E-4988-B5E5-EC29BF74C2AB}" srcOrd="2" destOrd="0" presId="urn:microsoft.com/office/officeart/2005/8/layout/vList5"/>
    <dgm:cxn modelId="{2CD4C08A-CF9D-40D9-BC6A-09D874CC99B4}" type="presParOf" srcId="{07679DD6-998E-4988-B5E5-EC29BF74C2AB}" destId="{071F0820-DA50-4844-9D0D-2F58E3A6155C}" srcOrd="0" destOrd="0" presId="urn:microsoft.com/office/officeart/2005/8/layout/vList5"/>
    <dgm:cxn modelId="{6FF59FAB-D377-429A-90BB-03E6FBCF9BFC}" type="presParOf" srcId="{07679DD6-998E-4988-B5E5-EC29BF74C2AB}" destId="{3B4EF8D6-C39E-4571-ACF7-AF431E00B30F}" srcOrd="1" destOrd="0" presId="urn:microsoft.com/office/officeart/2005/8/layout/vList5"/>
    <dgm:cxn modelId="{AFD217EC-D97B-4DAE-8586-A3DA07EC8C0D}" type="presParOf" srcId="{F07FDD83-1D13-40E0-BFAE-283BC64F0007}" destId="{FC5989A0-0504-482E-8833-8B990480FD2E}" srcOrd="3" destOrd="0" presId="urn:microsoft.com/office/officeart/2005/8/layout/vList5"/>
    <dgm:cxn modelId="{BEF41132-B54F-48FC-9164-0ED9E9F51EF4}" type="presParOf" srcId="{F07FDD83-1D13-40E0-BFAE-283BC64F0007}" destId="{2AEAFB99-95BB-4B15-A118-DEC88DA8B715}" srcOrd="4" destOrd="0" presId="urn:microsoft.com/office/officeart/2005/8/layout/vList5"/>
    <dgm:cxn modelId="{A718407F-8D3D-4AF9-B0B5-A76DCD2F36E7}" type="presParOf" srcId="{2AEAFB99-95BB-4B15-A118-DEC88DA8B715}" destId="{040BC666-AAE9-4B6C-9389-492DDBB75F5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9437E-4CB5-45D3-BB67-FF63C65875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010ED2-B0CA-44C5-83E3-6BD7B434B242}">
      <dgm:prSet/>
      <dgm:spPr/>
      <dgm:t>
        <a:bodyPr/>
        <a:lstStyle/>
        <a:p>
          <a:r>
            <a:rPr lang="en-US" dirty="0"/>
            <a:t>The Church has a long tradition of limiting technology when it threatens human dignity.</a:t>
          </a:r>
        </a:p>
      </dgm:t>
    </dgm:pt>
    <dgm:pt modelId="{47AC97AD-1919-42F5-AFF4-B77AC8493553}" type="parTrans" cxnId="{26B97E75-7DD2-4DA4-98E1-C234F6EC1F3E}">
      <dgm:prSet/>
      <dgm:spPr/>
      <dgm:t>
        <a:bodyPr/>
        <a:lstStyle/>
        <a:p>
          <a:endParaRPr lang="en-US"/>
        </a:p>
      </dgm:t>
    </dgm:pt>
    <dgm:pt modelId="{C79E57CA-2D2E-4545-9AF6-147616F8DB88}" type="sibTrans" cxnId="{26B97E75-7DD2-4DA4-98E1-C234F6EC1F3E}">
      <dgm:prSet/>
      <dgm:spPr/>
      <dgm:t>
        <a:bodyPr/>
        <a:lstStyle/>
        <a:p>
          <a:endParaRPr lang="en-US"/>
        </a:p>
      </dgm:t>
    </dgm:pt>
    <dgm:pt modelId="{02D9BC4A-AF0A-44E2-A577-636FD4D99C04}">
      <dgm:prSet/>
      <dgm:spPr/>
      <dgm:t>
        <a:bodyPr/>
        <a:lstStyle/>
        <a:p>
          <a:r>
            <a:rPr lang="en-US" dirty="0"/>
            <a:t>1139 (Second Lateran Council), </a:t>
          </a:r>
        </a:p>
      </dgm:t>
    </dgm:pt>
    <dgm:pt modelId="{A9C5CE0C-D46E-4207-8E39-040E4241783F}" type="parTrans" cxnId="{42D12BEE-546D-4621-823D-C1FC629FE4A4}">
      <dgm:prSet/>
      <dgm:spPr/>
      <dgm:t>
        <a:bodyPr/>
        <a:lstStyle/>
        <a:p>
          <a:endParaRPr lang="en-US"/>
        </a:p>
      </dgm:t>
    </dgm:pt>
    <dgm:pt modelId="{07DC6F16-BF15-416C-B4F0-95C89E42D0CD}" type="sibTrans" cxnId="{42D12BEE-546D-4621-823D-C1FC629FE4A4}">
      <dgm:prSet/>
      <dgm:spPr/>
      <dgm:t>
        <a:bodyPr/>
        <a:lstStyle/>
        <a:p>
          <a:endParaRPr lang="en-US"/>
        </a:p>
      </dgm:t>
    </dgm:pt>
    <dgm:pt modelId="{BC40F992-8D72-4179-AC90-AFBE7BD91067}">
      <dgm:prSet/>
      <dgm:spPr/>
      <dgm:t>
        <a:bodyPr/>
        <a:lstStyle/>
        <a:p>
          <a:r>
            <a:rPr lang="en-US" dirty="0"/>
            <a:t>The Church banned crossbows (Against Christians)</a:t>
          </a:r>
        </a:p>
      </dgm:t>
    </dgm:pt>
    <dgm:pt modelId="{B7526E6E-8C88-4534-9313-A1223BFAA17B}" type="parTrans" cxnId="{A3690307-EBD0-4F7B-A135-1B7D131F6754}">
      <dgm:prSet/>
      <dgm:spPr/>
      <dgm:t>
        <a:bodyPr/>
        <a:lstStyle/>
        <a:p>
          <a:endParaRPr lang="en-US"/>
        </a:p>
      </dgm:t>
    </dgm:pt>
    <dgm:pt modelId="{745223DD-4551-4E86-A92B-470FFC4CC58A}" type="sibTrans" cxnId="{A3690307-EBD0-4F7B-A135-1B7D131F6754}">
      <dgm:prSet/>
      <dgm:spPr/>
      <dgm:t>
        <a:bodyPr/>
        <a:lstStyle/>
        <a:p>
          <a:endParaRPr lang="en-US"/>
        </a:p>
      </dgm:t>
    </dgm:pt>
    <dgm:pt modelId="{F003562C-E5FB-4959-86C5-BC940AF5D204}">
      <dgm:prSet/>
      <dgm:spPr/>
      <dgm:t>
        <a:bodyPr/>
        <a:lstStyle/>
        <a:p>
          <a:r>
            <a:rPr lang="en-US" dirty="0"/>
            <a:t>It was considered too lethal </a:t>
          </a:r>
        </a:p>
      </dgm:t>
    </dgm:pt>
    <dgm:pt modelId="{0A97ADAD-CD18-4D7E-BECF-3894D9DD8FD0}" type="parTrans" cxnId="{069D7E90-CC8F-4F99-90FC-CF644F975927}">
      <dgm:prSet/>
      <dgm:spPr/>
      <dgm:t>
        <a:bodyPr/>
        <a:lstStyle/>
        <a:p>
          <a:endParaRPr lang="en-US"/>
        </a:p>
      </dgm:t>
    </dgm:pt>
    <dgm:pt modelId="{559CB36B-0F89-42BA-B53F-C2954889992B}" type="sibTrans" cxnId="{069D7E90-CC8F-4F99-90FC-CF644F975927}">
      <dgm:prSet/>
      <dgm:spPr/>
      <dgm:t>
        <a:bodyPr/>
        <a:lstStyle/>
        <a:p>
          <a:endParaRPr lang="en-US"/>
        </a:p>
      </dgm:t>
    </dgm:pt>
    <dgm:pt modelId="{6B3325EF-DF7D-45F0-8948-4546CFC60F5C}">
      <dgm:prSet/>
      <dgm:spPr/>
      <dgm:t>
        <a:bodyPr/>
        <a:lstStyle/>
        <a:p>
          <a:r>
            <a:rPr lang="en-US" dirty="0"/>
            <a:t>Disruptive to the social order.</a:t>
          </a:r>
        </a:p>
      </dgm:t>
    </dgm:pt>
    <dgm:pt modelId="{87D2DCBE-3F26-4732-BA48-C5978C13A81D}" type="parTrans" cxnId="{49D2C95D-C759-4FA6-A76F-9B55349118F4}">
      <dgm:prSet/>
      <dgm:spPr/>
      <dgm:t>
        <a:bodyPr/>
        <a:lstStyle/>
        <a:p>
          <a:endParaRPr lang="en-US"/>
        </a:p>
      </dgm:t>
    </dgm:pt>
    <dgm:pt modelId="{94A24F59-956E-4B60-8CD4-45D98B623A8D}" type="sibTrans" cxnId="{49D2C95D-C759-4FA6-A76F-9B55349118F4}">
      <dgm:prSet/>
      <dgm:spPr/>
      <dgm:t>
        <a:bodyPr/>
        <a:lstStyle/>
        <a:p>
          <a:endParaRPr lang="en-US"/>
        </a:p>
      </dgm:t>
    </dgm:pt>
    <dgm:pt modelId="{70EEB083-03DE-49D6-A81D-4F74ADDE1172}">
      <dgm:prSet/>
      <dgm:spPr/>
      <dgm:t>
        <a:bodyPr/>
        <a:lstStyle/>
        <a:p>
          <a:r>
            <a:rPr lang="en-US" dirty="0"/>
            <a:t>Academy</a:t>
          </a:r>
        </a:p>
      </dgm:t>
    </dgm:pt>
    <dgm:pt modelId="{B3C2EB9F-859A-4D05-AE22-CFE0AA5C2A0C}" type="parTrans" cxnId="{FAAE0A8A-6FBD-412F-88A7-C2A17C035922}">
      <dgm:prSet/>
      <dgm:spPr/>
      <dgm:t>
        <a:bodyPr/>
        <a:lstStyle/>
        <a:p>
          <a:endParaRPr lang="en-US"/>
        </a:p>
      </dgm:t>
    </dgm:pt>
    <dgm:pt modelId="{3B19A041-8B5D-45B6-9AA5-59A35F86A922}" type="sibTrans" cxnId="{FAAE0A8A-6FBD-412F-88A7-C2A17C035922}">
      <dgm:prSet/>
      <dgm:spPr/>
      <dgm:t>
        <a:bodyPr/>
        <a:lstStyle/>
        <a:p>
          <a:endParaRPr lang="en-US"/>
        </a:p>
      </dgm:t>
    </dgm:pt>
    <dgm:pt modelId="{BF71F803-4876-428B-AFF0-31B08C84FE98}" type="pres">
      <dgm:prSet presAssocID="{7979437E-4CB5-45D3-BB67-FF63C658756C}" presName="linear" presStyleCnt="0">
        <dgm:presLayoutVars>
          <dgm:animLvl val="lvl"/>
          <dgm:resizeHandles val="exact"/>
        </dgm:presLayoutVars>
      </dgm:prSet>
      <dgm:spPr/>
    </dgm:pt>
    <dgm:pt modelId="{ADC61E00-8998-460D-9B89-AB29549505C1}" type="pres">
      <dgm:prSet presAssocID="{DF010ED2-B0CA-44C5-83E3-6BD7B434B242}" presName="parentText" presStyleLbl="node1" presStyleIdx="0" presStyleCnt="6">
        <dgm:presLayoutVars>
          <dgm:chMax val="0"/>
          <dgm:bulletEnabled val="1"/>
        </dgm:presLayoutVars>
      </dgm:prSet>
      <dgm:spPr/>
    </dgm:pt>
    <dgm:pt modelId="{F18FE8DC-EDFF-4E92-A872-B62E0D80AD59}" type="pres">
      <dgm:prSet presAssocID="{C79E57CA-2D2E-4545-9AF6-147616F8DB88}" presName="spacer" presStyleCnt="0"/>
      <dgm:spPr/>
    </dgm:pt>
    <dgm:pt modelId="{0D6483B1-F4E5-46CD-9E95-3D1F2451A22E}" type="pres">
      <dgm:prSet presAssocID="{02D9BC4A-AF0A-44E2-A577-636FD4D99C04}" presName="parentText" presStyleLbl="node1" presStyleIdx="1" presStyleCnt="6">
        <dgm:presLayoutVars>
          <dgm:chMax val="0"/>
          <dgm:bulletEnabled val="1"/>
        </dgm:presLayoutVars>
      </dgm:prSet>
      <dgm:spPr/>
    </dgm:pt>
    <dgm:pt modelId="{7F9918B1-3B48-4E97-9ABD-54B4D942762C}" type="pres">
      <dgm:prSet presAssocID="{07DC6F16-BF15-416C-B4F0-95C89E42D0CD}" presName="spacer" presStyleCnt="0"/>
      <dgm:spPr/>
    </dgm:pt>
    <dgm:pt modelId="{B111A447-5623-400F-8545-AC79B45D6906}" type="pres">
      <dgm:prSet presAssocID="{BC40F992-8D72-4179-AC90-AFBE7BD91067}" presName="parentText" presStyleLbl="node1" presStyleIdx="2" presStyleCnt="6">
        <dgm:presLayoutVars>
          <dgm:chMax val="0"/>
          <dgm:bulletEnabled val="1"/>
        </dgm:presLayoutVars>
      </dgm:prSet>
      <dgm:spPr/>
    </dgm:pt>
    <dgm:pt modelId="{C0847B77-3BF2-4A1A-937B-271832639164}" type="pres">
      <dgm:prSet presAssocID="{745223DD-4551-4E86-A92B-470FFC4CC58A}" presName="spacer" presStyleCnt="0"/>
      <dgm:spPr/>
    </dgm:pt>
    <dgm:pt modelId="{25178738-9B6D-451B-A315-6E86D8BE663C}" type="pres">
      <dgm:prSet presAssocID="{F003562C-E5FB-4959-86C5-BC940AF5D204}" presName="parentText" presStyleLbl="node1" presStyleIdx="3" presStyleCnt="6">
        <dgm:presLayoutVars>
          <dgm:chMax val="0"/>
          <dgm:bulletEnabled val="1"/>
        </dgm:presLayoutVars>
      </dgm:prSet>
      <dgm:spPr/>
    </dgm:pt>
    <dgm:pt modelId="{088F25BB-C0B6-4D31-8753-5B529E849FAB}" type="pres">
      <dgm:prSet presAssocID="{559CB36B-0F89-42BA-B53F-C2954889992B}" presName="spacer" presStyleCnt="0"/>
      <dgm:spPr/>
    </dgm:pt>
    <dgm:pt modelId="{0CF74C47-2BC8-49EB-A7D5-5EC5D9198960}" type="pres">
      <dgm:prSet presAssocID="{6B3325EF-DF7D-45F0-8948-4546CFC60F5C}" presName="parentText" presStyleLbl="node1" presStyleIdx="4" presStyleCnt="6">
        <dgm:presLayoutVars>
          <dgm:chMax val="0"/>
          <dgm:bulletEnabled val="1"/>
        </dgm:presLayoutVars>
      </dgm:prSet>
      <dgm:spPr/>
    </dgm:pt>
    <dgm:pt modelId="{C74C67F8-CD98-4AD6-95A7-5B7050249C1F}" type="pres">
      <dgm:prSet presAssocID="{94A24F59-956E-4B60-8CD4-45D98B623A8D}" presName="spacer" presStyleCnt="0"/>
      <dgm:spPr/>
    </dgm:pt>
    <dgm:pt modelId="{090E0A38-A3EA-42CB-A543-38720017AE8C}" type="pres">
      <dgm:prSet presAssocID="{70EEB083-03DE-49D6-A81D-4F74ADDE1172}" presName="parentText" presStyleLbl="node1" presStyleIdx="5" presStyleCnt="6">
        <dgm:presLayoutVars>
          <dgm:chMax val="0"/>
          <dgm:bulletEnabled val="1"/>
        </dgm:presLayoutVars>
      </dgm:prSet>
      <dgm:spPr/>
    </dgm:pt>
  </dgm:ptLst>
  <dgm:cxnLst>
    <dgm:cxn modelId="{A3690307-EBD0-4F7B-A135-1B7D131F6754}" srcId="{7979437E-4CB5-45D3-BB67-FF63C658756C}" destId="{BC40F992-8D72-4179-AC90-AFBE7BD91067}" srcOrd="2" destOrd="0" parTransId="{B7526E6E-8C88-4534-9313-A1223BFAA17B}" sibTransId="{745223DD-4551-4E86-A92B-470FFC4CC58A}"/>
    <dgm:cxn modelId="{6E4EE523-0871-4810-AE82-09C8EDD491E4}" type="presOf" srcId="{6B3325EF-DF7D-45F0-8948-4546CFC60F5C}" destId="{0CF74C47-2BC8-49EB-A7D5-5EC5D9198960}" srcOrd="0" destOrd="0" presId="urn:microsoft.com/office/officeart/2005/8/layout/vList2"/>
    <dgm:cxn modelId="{2F01273B-F7E0-473E-B7E4-12ECFBE39D8F}" type="presOf" srcId="{F003562C-E5FB-4959-86C5-BC940AF5D204}" destId="{25178738-9B6D-451B-A315-6E86D8BE663C}" srcOrd="0" destOrd="0" presId="urn:microsoft.com/office/officeart/2005/8/layout/vList2"/>
    <dgm:cxn modelId="{49D2C95D-C759-4FA6-A76F-9B55349118F4}" srcId="{7979437E-4CB5-45D3-BB67-FF63C658756C}" destId="{6B3325EF-DF7D-45F0-8948-4546CFC60F5C}" srcOrd="4" destOrd="0" parTransId="{87D2DCBE-3F26-4732-BA48-C5978C13A81D}" sibTransId="{94A24F59-956E-4B60-8CD4-45D98B623A8D}"/>
    <dgm:cxn modelId="{1C942552-DE8C-48F2-80A1-9878AF711948}" type="presOf" srcId="{70EEB083-03DE-49D6-A81D-4F74ADDE1172}" destId="{090E0A38-A3EA-42CB-A543-38720017AE8C}" srcOrd="0" destOrd="0" presId="urn:microsoft.com/office/officeart/2005/8/layout/vList2"/>
    <dgm:cxn modelId="{26B97E75-7DD2-4DA4-98E1-C234F6EC1F3E}" srcId="{7979437E-4CB5-45D3-BB67-FF63C658756C}" destId="{DF010ED2-B0CA-44C5-83E3-6BD7B434B242}" srcOrd="0" destOrd="0" parTransId="{47AC97AD-1919-42F5-AFF4-B77AC8493553}" sibTransId="{C79E57CA-2D2E-4545-9AF6-147616F8DB88}"/>
    <dgm:cxn modelId="{26E3017A-EF40-4DB0-9670-A4D1A0F36FAC}" type="presOf" srcId="{7979437E-4CB5-45D3-BB67-FF63C658756C}" destId="{BF71F803-4876-428B-AFF0-31B08C84FE98}" srcOrd="0" destOrd="0" presId="urn:microsoft.com/office/officeart/2005/8/layout/vList2"/>
    <dgm:cxn modelId="{FAAE0A8A-6FBD-412F-88A7-C2A17C035922}" srcId="{7979437E-4CB5-45D3-BB67-FF63C658756C}" destId="{70EEB083-03DE-49D6-A81D-4F74ADDE1172}" srcOrd="5" destOrd="0" parTransId="{B3C2EB9F-859A-4D05-AE22-CFE0AA5C2A0C}" sibTransId="{3B19A041-8B5D-45B6-9AA5-59A35F86A922}"/>
    <dgm:cxn modelId="{069D7E90-CC8F-4F99-90FC-CF644F975927}" srcId="{7979437E-4CB5-45D3-BB67-FF63C658756C}" destId="{F003562C-E5FB-4959-86C5-BC940AF5D204}" srcOrd="3" destOrd="0" parTransId="{0A97ADAD-CD18-4D7E-BECF-3894D9DD8FD0}" sibTransId="{559CB36B-0F89-42BA-B53F-C2954889992B}"/>
    <dgm:cxn modelId="{B63BFB9E-816D-4F7A-A9EE-5A2FFD667556}" type="presOf" srcId="{DF010ED2-B0CA-44C5-83E3-6BD7B434B242}" destId="{ADC61E00-8998-460D-9B89-AB29549505C1}" srcOrd="0" destOrd="0" presId="urn:microsoft.com/office/officeart/2005/8/layout/vList2"/>
    <dgm:cxn modelId="{7ECCC2A5-5129-453E-9A3D-0AD553386969}" type="presOf" srcId="{BC40F992-8D72-4179-AC90-AFBE7BD91067}" destId="{B111A447-5623-400F-8545-AC79B45D6906}" srcOrd="0" destOrd="0" presId="urn:microsoft.com/office/officeart/2005/8/layout/vList2"/>
    <dgm:cxn modelId="{FC0DA3E4-7895-4505-9E3A-7458799D4E3D}" type="presOf" srcId="{02D9BC4A-AF0A-44E2-A577-636FD4D99C04}" destId="{0D6483B1-F4E5-46CD-9E95-3D1F2451A22E}" srcOrd="0" destOrd="0" presId="urn:microsoft.com/office/officeart/2005/8/layout/vList2"/>
    <dgm:cxn modelId="{42D12BEE-546D-4621-823D-C1FC629FE4A4}" srcId="{7979437E-4CB5-45D3-BB67-FF63C658756C}" destId="{02D9BC4A-AF0A-44E2-A577-636FD4D99C04}" srcOrd="1" destOrd="0" parTransId="{A9C5CE0C-D46E-4207-8E39-040E4241783F}" sibTransId="{07DC6F16-BF15-416C-B4F0-95C89E42D0CD}"/>
    <dgm:cxn modelId="{E32D8BA4-CBA9-42A9-8C7A-B3CBC7DBC839}" type="presParOf" srcId="{BF71F803-4876-428B-AFF0-31B08C84FE98}" destId="{ADC61E00-8998-460D-9B89-AB29549505C1}" srcOrd="0" destOrd="0" presId="urn:microsoft.com/office/officeart/2005/8/layout/vList2"/>
    <dgm:cxn modelId="{2F46EED7-E804-4A10-BD41-42C391BF608F}" type="presParOf" srcId="{BF71F803-4876-428B-AFF0-31B08C84FE98}" destId="{F18FE8DC-EDFF-4E92-A872-B62E0D80AD59}" srcOrd="1" destOrd="0" presId="urn:microsoft.com/office/officeart/2005/8/layout/vList2"/>
    <dgm:cxn modelId="{7F6E83AF-A166-472D-AFE6-2543CC3759C5}" type="presParOf" srcId="{BF71F803-4876-428B-AFF0-31B08C84FE98}" destId="{0D6483B1-F4E5-46CD-9E95-3D1F2451A22E}" srcOrd="2" destOrd="0" presId="urn:microsoft.com/office/officeart/2005/8/layout/vList2"/>
    <dgm:cxn modelId="{3665BD5E-7DF1-4B5D-A070-A174A2F9CCB5}" type="presParOf" srcId="{BF71F803-4876-428B-AFF0-31B08C84FE98}" destId="{7F9918B1-3B48-4E97-9ABD-54B4D942762C}" srcOrd="3" destOrd="0" presId="urn:microsoft.com/office/officeart/2005/8/layout/vList2"/>
    <dgm:cxn modelId="{53765108-E14F-447B-AB0B-117B48BE114F}" type="presParOf" srcId="{BF71F803-4876-428B-AFF0-31B08C84FE98}" destId="{B111A447-5623-400F-8545-AC79B45D6906}" srcOrd="4" destOrd="0" presId="urn:microsoft.com/office/officeart/2005/8/layout/vList2"/>
    <dgm:cxn modelId="{866D7E92-B560-409E-BFE0-78F8B3AD6D67}" type="presParOf" srcId="{BF71F803-4876-428B-AFF0-31B08C84FE98}" destId="{C0847B77-3BF2-4A1A-937B-271832639164}" srcOrd="5" destOrd="0" presId="urn:microsoft.com/office/officeart/2005/8/layout/vList2"/>
    <dgm:cxn modelId="{310F6E7E-7E5E-4DCC-A140-2CE3A39D51F6}" type="presParOf" srcId="{BF71F803-4876-428B-AFF0-31B08C84FE98}" destId="{25178738-9B6D-451B-A315-6E86D8BE663C}" srcOrd="6" destOrd="0" presId="urn:microsoft.com/office/officeart/2005/8/layout/vList2"/>
    <dgm:cxn modelId="{A45DE41F-618E-4337-A8FA-D2F0C484C5BF}" type="presParOf" srcId="{BF71F803-4876-428B-AFF0-31B08C84FE98}" destId="{088F25BB-C0B6-4D31-8753-5B529E849FAB}" srcOrd="7" destOrd="0" presId="urn:microsoft.com/office/officeart/2005/8/layout/vList2"/>
    <dgm:cxn modelId="{CBB7682C-EBE1-4065-9C30-B1259CDBE65B}" type="presParOf" srcId="{BF71F803-4876-428B-AFF0-31B08C84FE98}" destId="{0CF74C47-2BC8-49EB-A7D5-5EC5D9198960}" srcOrd="8" destOrd="0" presId="urn:microsoft.com/office/officeart/2005/8/layout/vList2"/>
    <dgm:cxn modelId="{621F87DB-0E9E-4E87-8ED0-97173E827095}" type="presParOf" srcId="{BF71F803-4876-428B-AFF0-31B08C84FE98}" destId="{C74C67F8-CD98-4AD6-95A7-5B7050249C1F}" srcOrd="9" destOrd="0" presId="urn:microsoft.com/office/officeart/2005/8/layout/vList2"/>
    <dgm:cxn modelId="{92F72621-0819-4360-81D9-84FABFF05E99}" type="presParOf" srcId="{BF71F803-4876-428B-AFF0-31B08C84FE98}" destId="{090E0A38-A3EA-42CB-A543-38720017AE8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ED15B-0512-480F-8B8F-52860B51BD5C}"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9C76A3F4-D96D-4E31-9A47-F92BC82FC1B4}">
      <dgm:prSet/>
      <dgm:spPr/>
      <dgm:t>
        <a:bodyPr/>
        <a:lstStyle/>
        <a:p>
          <a:r>
            <a:rPr lang="hu-HU" dirty="0" err="1"/>
            <a:t>Augustine</a:t>
          </a:r>
          <a:r>
            <a:rPr lang="hu-HU" dirty="0"/>
            <a:t> (De </a:t>
          </a:r>
          <a:r>
            <a:rPr lang="hu-HU" dirty="0" err="1"/>
            <a:t>Civitate</a:t>
          </a:r>
          <a:r>
            <a:rPr lang="hu-HU" dirty="0"/>
            <a:t> Dei) </a:t>
          </a:r>
          <a:r>
            <a:rPr lang="hu-HU" dirty="0">
              <a:latin typeface="Arial" panose="020B0604020202020204"/>
            </a:rPr>
            <a:t>(</a:t>
          </a:r>
          <a:r>
            <a:rPr lang="hu-HU" dirty="0" err="1">
              <a:latin typeface="Arial" panose="020B0604020202020204"/>
            </a:rPr>
            <a:t>Homilies</a:t>
          </a:r>
          <a:r>
            <a:rPr lang="hu-HU" dirty="0">
              <a:latin typeface="Arial" panose="020B0604020202020204"/>
            </a:rPr>
            <a:t>)</a:t>
          </a:r>
          <a:endParaRPr lang="en-US" dirty="0"/>
        </a:p>
      </dgm:t>
    </dgm:pt>
    <dgm:pt modelId="{593E1FB6-45F7-450C-9F28-E94380E5FD16}" type="parTrans" cxnId="{549C65BB-BD44-484C-8E88-277F01BF37CA}">
      <dgm:prSet/>
      <dgm:spPr/>
      <dgm:t>
        <a:bodyPr/>
        <a:lstStyle/>
        <a:p>
          <a:endParaRPr lang="en-US"/>
        </a:p>
      </dgm:t>
    </dgm:pt>
    <dgm:pt modelId="{A5C9FD3F-3DCF-462C-809C-FEF43064A7F4}" type="sibTrans" cxnId="{549C65BB-BD44-484C-8E88-277F01BF37CA}">
      <dgm:prSet/>
      <dgm:spPr/>
      <dgm:t>
        <a:bodyPr/>
        <a:lstStyle/>
        <a:p>
          <a:endParaRPr lang="en-US"/>
        </a:p>
      </dgm:t>
    </dgm:pt>
    <dgm:pt modelId="{50F2994D-7172-413F-A3F7-5AB7045E67C7}">
      <dgm:prSet/>
      <dgm:spPr/>
      <dgm:t>
        <a:bodyPr/>
        <a:lstStyle/>
        <a:p>
          <a:pPr rtl="0"/>
          <a:r>
            <a:rPr lang="hu-HU" dirty="0"/>
            <a:t>Thomas </a:t>
          </a:r>
          <a:r>
            <a:rPr lang="hu-HU" dirty="0" err="1"/>
            <a:t>Aquinas</a:t>
          </a:r>
          <a:r>
            <a:rPr lang="hu-HU" dirty="0"/>
            <a:t> (Summa Theologiae)</a:t>
          </a:r>
          <a:r>
            <a:rPr lang="en-US" dirty="0"/>
            <a:t> </a:t>
          </a:r>
          <a:r>
            <a:rPr lang="en-US" dirty="0">
              <a:latin typeface="Arial" panose="020B0604020202020204"/>
            </a:rPr>
            <a:t>(university teacher)</a:t>
          </a:r>
          <a:endParaRPr lang="en-US" dirty="0"/>
        </a:p>
      </dgm:t>
    </dgm:pt>
    <dgm:pt modelId="{AD6D37C2-FDB6-44F7-ADE6-B37711B3EDF5}" type="parTrans" cxnId="{AFCA0C71-8AEB-40E8-BB82-BDC77064D3CF}">
      <dgm:prSet/>
      <dgm:spPr/>
      <dgm:t>
        <a:bodyPr/>
        <a:lstStyle/>
        <a:p>
          <a:endParaRPr lang="en-US"/>
        </a:p>
      </dgm:t>
    </dgm:pt>
    <dgm:pt modelId="{045C8BE2-3197-4223-AAEB-9FCEFB4B0008}" type="sibTrans" cxnId="{AFCA0C71-8AEB-40E8-BB82-BDC77064D3CF}">
      <dgm:prSet/>
      <dgm:spPr/>
      <dgm:t>
        <a:bodyPr/>
        <a:lstStyle/>
        <a:p>
          <a:endParaRPr lang="en-US"/>
        </a:p>
      </dgm:t>
    </dgm:pt>
    <dgm:pt modelId="{185926C0-4F1F-4420-97EC-CED5A2F506E1}">
      <dgm:prSet/>
      <dgm:spPr/>
      <dgm:t>
        <a:bodyPr/>
        <a:lstStyle/>
        <a:p>
          <a:r>
            <a:rPr lang="hu-HU" dirty="0" err="1"/>
            <a:t>Bonaventure</a:t>
          </a:r>
          <a:r>
            <a:rPr lang="hu-HU" dirty="0"/>
            <a:t> (</a:t>
          </a:r>
          <a:r>
            <a:rPr lang="hu-HU" dirty="0" err="1"/>
            <a:t>Collationes</a:t>
          </a:r>
          <a:r>
            <a:rPr lang="hu-HU" dirty="0"/>
            <a:t> in </a:t>
          </a:r>
          <a:r>
            <a:rPr lang="hu-HU" dirty="0" err="1"/>
            <a:t>Hexaëmeron</a:t>
          </a:r>
          <a:r>
            <a:rPr lang="hu-HU" dirty="0"/>
            <a:t>)</a:t>
          </a:r>
          <a:r>
            <a:rPr lang="en-US" dirty="0"/>
            <a:t> </a:t>
          </a:r>
        </a:p>
      </dgm:t>
    </dgm:pt>
    <dgm:pt modelId="{D5C24C79-F65D-4568-A10C-2D156841CEF8}" type="parTrans" cxnId="{9324F120-7150-4E57-9891-496C6ED680FA}">
      <dgm:prSet/>
      <dgm:spPr/>
      <dgm:t>
        <a:bodyPr/>
        <a:lstStyle/>
        <a:p>
          <a:endParaRPr lang="en-US"/>
        </a:p>
      </dgm:t>
    </dgm:pt>
    <dgm:pt modelId="{E5D05100-CE9D-4B0C-A428-658C726B3368}" type="sibTrans" cxnId="{9324F120-7150-4E57-9891-496C6ED680FA}">
      <dgm:prSet/>
      <dgm:spPr/>
      <dgm:t>
        <a:bodyPr/>
        <a:lstStyle/>
        <a:p>
          <a:endParaRPr lang="en-US"/>
        </a:p>
      </dgm:t>
    </dgm:pt>
    <dgm:pt modelId="{3074255B-6A8E-4956-9DC5-1FDDE515AECE}">
      <dgm:prSet/>
      <dgm:spPr/>
      <dgm:t>
        <a:bodyPr/>
        <a:lstStyle/>
        <a:p>
          <a:r>
            <a:rPr lang="hu-HU" dirty="0" err="1"/>
            <a:t>Ivo</a:t>
          </a:r>
          <a:r>
            <a:rPr lang="hu-HU" dirty="0"/>
            <a:t> of Chartres</a:t>
          </a:r>
          <a:endParaRPr lang="en-US" dirty="0"/>
        </a:p>
      </dgm:t>
    </dgm:pt>
    <dgm:pt modelId="{7C1793D4-D463-42F5-9F4A-DCE26914FFBA}" type="parTrans" cxnId="{25DFBEA7-00D5-4E02-BAB3-1120886FB9E1}">
      <dgm:prSet/>
      <dgm:spPr/>
      <dgm:t>
        <a:bodyPr/>
        <a:lstStyle/>
        <a:p>
          <a:endParaRPr lang="en-US"/>
        </a:p>
      </dgm:t>
    </dgm:pt>
    <dgm:pt modelId="{BBAFEB5B-F397-469E-98DA-AC7DBDFE12F9}" type="sibTrans" cxnId="{25DFBEA7-00D5-4E02-BAB3-1120886FB9E1}">
      <dgm:prSet/>
      <dgm:spPr/>
      <dgm:t>
        <a:bodyPr/>
        <a:lstStyle/>
        <a:p>
          <a:endParaRPr lang="en-US"/>
        </a:p>
      </dgm:t>
    </dgm:pt>
    <dgm:pt modelId="{B6914EE9-284A-4098-8FE8-2702F2C22AFA}">
      <dgm:prSet/>
      <dgm:spPr/>
      <dgm:t>
        <a:bodyPr/>
        <a:lstStyle/>
        <a:p>
          <a:r>
            <a:rPr lang="hu-HU" b="0"/>
            <a:t>"</a:t>
          </a:r>
          <a:r>
            <a:rPr lang="hu-HU" b="0" err="1"/>
            <a:t>Theological-moral</a:t>
          </a:r>
          <a:r>
            <a:rPr lang="hu-HU" b="0"/>
            <a:t> </a:t>
          </a:r>
          <a:r>
            <a:rPr lang="hu-HU" b="0" err="1"/>
            <a:t>philosophical</a:t>
          </a:r>
          <a:r>
            <a:rPr lang="hu-HU" b="0"/>
            <a:t> </a:t>
          </a:r>
          <a:r>
            <a:rPr lang="hu-HU" b="0" err="1"/>
            <a:t>framework</a:t>
          </a:r>
          <a:r>
            <a:rPr lang="hu-HU" b="0"/>
            <a:t>." </a:t>
          </a:r>
          <a:endParaRPr lang="en-US" b="0"/>
        </a:p>
      </dgm:t>
    </dgm:pt>
    <dgm:pt modelId="{50CD3C27-DA37-4225-9118-A0A22157C912}" type="parTrans" cxnId="{3C74AA9F-E2DE-4B87-B3AB-0661CAC0F7E5}">
      <dgm:prSet/>
      <dgm:spPr/>
      <dgm:t>
        <a:bodyPr/>
        <a:lstStyle/>
        <a:p>
          <a:endParaRPr lang="en-US"/>
        </a:p>
      </dgm:t>
    </dgm:pt>
    <dgm:pt modelId="{90C0E868-47AF-45BF-A013-7627485E645E}" type="sibTrans" cxnId="{3C74AA9F-E2DE-4B87-B3AB-0661CAC0F7E5}">
      <dgm:prSet/>
      <dgm:spPr/>
      <dgm:t>
        <a:bodyPr/>
        <a:lstStyle/>
        <a:p>
          <a:endParaRPr lang="en-US"/>
        </a:p>
      </dgm:t>
    </dgm:pt>
    <dgm:pt modelId="{6A1A1AD7-110E-4DBC-8116-98D4C3CB22BD}">
      <dgm:prSet phldr="0"/>
      <dgm:spPr/>
      <dgm:t>
        <a:bodyPr/>
        <a:lstStyle/>
        <a:p>
          <a:pPr rtl="0"/>
          <a:r>
            <a:rPr lang="en-US" dirty="0">
              <a:latin typeface="Calibri"/>
              <a:ea typeface="Calibri"/>
              <a:cs typeface="Calibri"/>
            </a:rPr>
            <a:t>New technologies (war) linked to  "academic" life. </a:t>
          </a:r>
          <a:endParaRPr lang="en-US" dirty="0">
            <a:latin typeface="Arial" panose="020B0604020202020204"/>
          </a:endParaRPr>
        </a:p>
      </dgm:t>
    </dgm:pt>
    <dgm:pt modelId="{15A45546-58B2-4763-B7E5-1756A9E1980B}" type="parTrans" cxnId="{CC5A2B9D-4457-4A33-80F9-C4B8A8311E28}">
      <dgm:prSet/>
      <dgm:spPr/>
    </dgm:pt>
    <dgm:pt modelId="{C0EBF3A9-C288-4C2A-8BC6-0AEBAB619D2D}" type="sibTrans" cxnId="{CC5A2B9D-4457-4A33-80F9-C4B8A8311E28}">
      <dgm:prSet/>
      <dgm:spPr/>
      <dgm:t>
        <a:bodyPr/>
        <a:lstStyle/>
        <a:p>
          <a:endParaRPr lang="hu-HU"/>
        </a:p>
      </dgm:t>
    </dgm:pt>
    <dgm:pt modelId="{F6C5299F-BE3D-4EEC-98FD-6AF47286372E}" type="pres">
      <dgm:prSet presAssocID="{392ED15B-0512-480F-8B8F-52860B51BD5C}" presName="vert0" presStyleCnt="0">
        <dgm:presLayoutVars>
          <dgm:dir/>
          <dgm:animOne val="branch"/>
          <dgm:animLvl val="lvl"/>
        </dgm:presLayoutVars>
      </dgm:prSet>
      <dgm:spPr/>
    </dgm:pt>
    <dgm:pt modelId="{3CA8ABA6-5482-4C74-ACAA-F5785BBB7F4A}" type="pres">
      <dgm:prSet presAssocID="{6A1A1AD7-110E-4DBC-8116-98D4C3CB22BD}" presName="thickLine" presStyleLbl="alignNode1" presStyleIdx="0" presStyleCnt="6"/>
      <dgm:spPr/>
    </dgm:pt>
    <dgm:pt modelId="{AA7B7C08-32B2-4589-8891-C3B4B6912494}" type="pres">
      <dgm:prSet presAssocID="{6A1A1AD7-110E-4DBC-8116-98D4C3CB22BD}" presName="horz1" presStyleCnt="0"/>
      <dgm:spPr/>
    </dgm:pt>
    <dgm:pt modelId="{E21F2F6E-D8BC-45AB-BD15-534A5B9ED378}" type="pres">
      <dgm:prSet presAssocID="{6A1A1AD7-110E-4DBC-8116-98D4C3CB22BD}" presName="tx1" presStyleLbl="revTx" presStyleIdx="0" presStyleCnt="6"/>
      <dgm:spPr/>
    </dgm:pt>
    <dgm:pt modelId="{A182CFFB-26DA-4B0E-964B-3D4956F7187B}" type="pres">
      <dgm:prSet presAssocID="{6A1A1AD7-110E-4DBC-8116-98D4C3CB22BD}" presName="vert1" presStyleCnt="0"/>
      <dgm:spPr/>
    </dgm:pt>
    <dgm:pt modelId="{E7B399A3-85C4-45F6-863B-231CD072274E}" type="pres">
      <dgm:prSet presAssocID="{9C76A3F4-D96D-4E31-9A47-F92BC82FC1B4}" presName="thickLine" presStyleLbl="alignNode1" presStyleIdx="1" presStyleCnt="6"/>
      <dgm:spPr/>
    </dgm:pt>
    <dgm:pt modelId="{DB9BDB67-27C8-4F7C-9C64-24B3F7B566B0}" type="pres">
      <dgm:prSet presAssocID="{9C76A3F4-D96D-4E31-9A47-F92BC82FC1B4}" presName="horz1" presStyleCnt="0"/>
      <dgm:spPr/>
    </dgm:pt>
    <dgm:pt modelId="{48F69392-48BD-4763-897F-555DCCB6A7FE}" type="pres">
      <dgm:prSet presAssocID="{9C76A3F4-D96D-4E31-9A47-F92BC82FC1B4}" presName="tx1" presStyleLbl="revTx" presStyleIdx="1" presStyleCnt="6"/>
      <dgm:spPr/>
    </dgm:pt>
    <dgm:pt modelId="{57A79867-28FD-4153-A2EB-58E73AA7F4F6}" type="pres">
      <dgm:prSet presAssocID="{9C76A3F4-D96D-4E31-9A47-F92BC82FC1B4}" presName="vert1" presStyleCnt="0"/>
      <dgm:spPr/>
    </dgm:pt>
    <dgm:pt modelId="{D54BDFFA-67D1-4522-846C-C93CB3E8385D}" type="pres">
      <dgm:prSet presAssocID="{50F2994D-7172-413F-A3F7-5AB7045E67C7}" presName="thickLine" presStyleLbl="alignNode1" presStyleIdx="2" presStyleCnt="6"/>
      <dgm:spPr/>
    </dgm:pt>
    <dgm:pt modelId="{E2B4F4D0-73F5-468E-9356-EAD14ED45ABD}" type="pres">
      <dgm:prSet presAssocID="{50F2994D-7172-413F-A3F7-5AB7045E67C7}" presName="horz1" presStyleCnt="0"/>
      <dgm:spPr/>
    </dgm:pt>
    <dgm:pt modelId="{22B28971-4380-4459-B833-756A95CA856B}" type="pres">
      <dgm:prSet presAssocID="{50F2994D-7172-413F-A3F7-5AB7045E67C7}" presName="tx1" presStyleLbl="revTx" presStyleIdx="2" presStyleCnt="6"/>
      <dgm:spPr/>
    </dgm:pt>
    <dgm:pt modelId="{D5C32FB4-28A7-4D6A-A6E1-B32577B91298}" type="pres">
      <dgm:prSet presAssocID="{50F2994D-7172-413F-A3F7-5AB7045E67C7}" presName="vert1" presStyleCnt="0"/>
      <dgm:spPr/>
    </dgm:pt>
    <dgm:pt modelId="{D574BD99-DBA2-4AD8-A894-194DD5827995}" type="pres">
      <dgm:prSet presAssocID="{185926C0-4F1F-4420-97EC-CED5A2F506E1}" presName="thickLine" presStyleLbl="alignNode1" presStyleIdx="3" presStyleCnt="6"/>
      <dgm:spPr/>
    </dgm:pt>
    <dgm:pt modelId="{049400A0-4DF8-4400-A203-B04F1D184568}" type="pres">
      <dgm:prSet presAssocID="{185926C0-4F1F-4420-97EC-CED5A2F506E1}" presName="horz1" presStyleCnt="0"/>
      <dgm:spPr/>
    </dgm:pt>
    <dgm:pt modelId="{4978E141-1B9B-40E0-83C7-4CEB64D25F2B}" type="pres">
      <dgm:prSet presAssocID="{185926C0-4F1F-4420-97EC-CED5A2F506E1}" presName="tx1" presStyleLbl="revTx" presStyleIdx="3" presStyleCnt="6"/>
      <dgm:spPr/>
    </dgm:pt>
    <dgm:pt modelId="{84411404-AD09-422E-8C68-551E1B06A8A5}" type="pres">
      <dgm:prSet presAssocID="{185926C0-4F1F-4420-97EC-CED5A2F506E1}" presName="vert1" presStyleCnt="0"/>
      <dgm:spPr/>
    </dgm:pt>
    <dgm:pt modelId="{B55E2EF3-A030-411E-B0E6-079872652307}" type="pres">
      <dgm:prSet presAssocID="{3074255B-6A8E-4956-9DC5-1FDDE515AECE}" presName="thickLine" presStyleLbl="alignNode1" presStyleIdx="4" presStyleCnt="6"/>
      <dgm:spPr/>
    </dgm:pt>
    <dgm:pt modelId="{D09B600B-C866-405A-8F6E-F15E14D9EAEE}" type="pres">
      <dgm:prSet presAssocID="{3074255B-6A8E-4956-9DC5-1FDDE515AECE}" presName="horz1" presStyleCnt="0"/>
      <dgm:spPr/>
    </dgm:pt>
    <dgm:pt modelId="{E5DD99B9-6E35-4A5F-A31D-67A646ED05AB}" type="pres">
      <dgm:prSet presAssocID="{3074255B-6A8E-4956-9DC5-1FDDE515AECE}" presName="tx1" presStyleLbl="revTx" presStyleIdx="4" presStyleCnt="6"/>
      <dgm:spPr/>
    </dgm:pt>
    <dgm:pt modelId="{614BE114-8454-44E8-AEE3-EB1181901E5E}" type="pres">
      <dgm:prSet presAssocID="{3074255B-6A8E-4956-9DC5-1FDDE515AECE}" presName="vert1" presStyleCnt="0"/>
      <dgm:spPr/>
    </dgm:pt>
    <dgm:pt modelId="{3209EAC4-F586-485C-B629-006DD1261EBB}" type="pres">
      <dgm:prSet presAssocID="{B6914EE9-284A-4098-8FE8-2702F2C22AFA}" presName="thickLine" presStyleLbl="alignNode1" presStyleIdx="5" presStyleCnt="6"/>
      <dgm:spPr/>
    </dgm:pt>
    <dgm:pt modelId="{04C8D7C0-A25A-460C-82E4-48832EB16646}" type="pres">
      <dgm:prSet presAssocID="{B6914EE9-284A-4098-8FE8-2702F2C22AFA}" presName="horz1" presStyleCnt="0"/>
      <dgm:spPr/>
    </dgm:pt>
    <dgm:pt modelId="{EBA0C6E6-FDAD-4017-BE68-86E0A3A7F50C}" type="pres">
      <dgm:prSet presAssocID="{B6914EE9-284A-4098-8FE8-2702F2C22AFA}" presName="tx1" presStyleLbl="revTx" presStyleIdx="5" presStyleCnt="6"/>
      <dgm:spPr/>
    </dgm:pt>
    <dgm:pt modelId="{510ED0AB-B778-4CD5-A136-915B952FC81E}" type="pres">
      <dgm:prSet presAssocID="{B6914EE9-284A-4098-8FE8-2702F2C22AFA}" presName="vert1" presStyleCnt="0"/>
      <dgm:spPr/>
    </dgm:pt>
  </dgm:ptLst>
  <dgm:cxnLst>
    <dgm:cxn modelId="{9324F120-7150-4E57-9891-496C6ED680FA}" srcId="{392ED15B-0512-480F-8B8F-52860B51BD5C}" destId="{185926C0-4F1F-4420-97EC-CED5A2F506E1}" srcOrd="3" destOrd="0" parTransId="{D5C24C79-F65D-4568-A10C-2D156841CEF8}" sibTransId="{E5D05100-CE9D-4B0C-A428-658C726B3368}"/>
    <dgm:cxn modelId="{C6BED328-495C-4A58-AA75-CB190CB605A7}" type="presOf" srcId="{6A1A1AD7-110E-4DBC-8116-98D4C3CB22BD}" destId="{E21F2F6E-D8BC-45AB-BD15-534A5B9ED378}" srcOrd="0" destOrd="0" presId="urn:microsoft.com/office/officeart/2008/layout/LinedList"/>
    <dgm:cxn modelId="{8A05D639-7F51-4663-80E0-FCD92CF26F07}" type="presOf" srcId="{9C76A3F4-D96D-4E31-9A47-F92BC82FC1B4}" destId="{48F69392-48BD-4763-897F-555DCCB6A7FE}" srcOrd="0" destOrd="0" presId="urn:microsoft.com/office/officeart/2008/layout/LinedList"/>
    <dgm:cxn modelId="{AFCA0C71-8AEB-40E8-BB82-BDC77064D3CF}" srcId="{392ED15B-0512-480F-8B8F-52860B51BD5C}" destId="{50F2994D-7172-413F-A3F7-5AB7045E67C7}" srcOrd="2" destOrd="0" parTransId="{AD6D37C2-FDB6-44F7-ADE6-B37711B3EDF5}" sibTransId="{045C8BE2-3197-4223-AAEB-9FCEFB4B0008}"/>
    <dgm:cxn modelId="{BB4F7D89-446E-413E-B550-217F59E58621}" type="presOf" srcId="{B6914EE9-284A-4098-8FE8-2702F2C22AFA}" destId="{EBA0C6E6-FDAD-4017-BE68-86E0A3A7F50C}" srcOrd="0" destOrd="0" presId="urn:microsoft.com/office/officeart/2008/layout/LinedList"/>
    <dgm:cxn modelId="{CC5A2B9D-4457-4A33-80F9-C4B8A8311E28}" srcId="{392ED15B-0512-480F-8B8F-52860B51BD5C}" destId="{6A1A1AD7-110E-4DBC-8116-98D4C3CB22BD}" srcOrd="0" destOrd="0" parTransId="{15A45546-58B2-4763-B7E5-1756A9E1980B}" sibTransId="{C0EBF3A9-C288-4C2A-8BC6-0AEBAB619D2D}"/>
    <dgm:cxn modelId="{3C74AA9F-E2DE-4B87-B3AB-0661CAC0F7E5}" srcId="{392ED15B-0512-480F-8B8F-52860B51BD5C}" destId="{B6914EE9-284A-4098-8FE8-2702F2C22AFA}" srcOrd="5" destOrd="0" parTransId="{50CD3C27-DA37-4225-9118-A0A22157C912}" sibTransId="{90C0E868-47AF-45BF-A013-7627485E645E}"/>
    <dgm:cxn modelId="{09A402A0-8FD7-4E92-A980-B5AF99B1A4E4}" type="presOf" srcId="{50F2994D-7172-413F-A3F7-5AB7045E67C7}" destId="{22B28971-4380-4459-B833-756A95CA856B}" srcOrd="0" destOrd="0" presId="urn:microsoft.com/office/officeart/2008/layout/LinedList"/>
    <dgm:cxn modelId="{25DFBEA7-00D5-4E02-BAB3-1120886FB9E1}" srcId="{392ED15B-0512-480F-8B8F-52860B51BD5C}" destId="{3074255B-6A8E-4956-9DC5-1FDDE515AECE}" srcOrd="4" destOrd="0" parTransId="{7C1793D4-D463-42F5-9F4A-DCE26914FFBA}" sibTransId="{BBAFEB5B-F397-469E-98DA-AC7DBDFE12F9}"/>
    <dgm:cxn modelId="{1F417CAE-B19E-4910-850F-A3DE7D7B760F}" type="presOf" srcId="{3074255B-6A8E-4956-9DC5-1FDDE515AECE}" destId="{E5DD99B9-6E35-4A5F-A31D-67A646ED05AB}" srcOrd="0" destOrd="0" presId="urn:microsoft.com/office/officeart/2008/layout/LinedList"/>
    <dgm:cxn modelId="{549C65BB-BD44-484C-8E88-277F01BF37CA}" srcId="{392ED15B-0512-480F-8B8F-52860B51BD5C}" destId="{9C76A3F4-D96D-4E31-9A47-F92BC82FC1B4}" srcOrd="1" destOrd="0" parTransId="{593E1FB6-45F7-450C-9F28-E94380E5FD16}" sibTransId="{A5C9FD3F-3DCF-462C-809C-FEF43064A7F4}"/>
    <dgm:cxn modelId="{04E9BBC3-13A4-464E-8907-C3C09AE459F0}" type="presOf" srcId="{185926C0-4F1F-4420-97EC-CED5A2F506E1}" destId="{4978E141-1B9B-40E0-83C7-4CEB64D25F2B}" srcOrd="0" destOrd="0" presId="urn:microsoft.com/office/officeart/2008/layout/LinedList"/>
    <dgm:cxn modelId="{8BBCA4F9-FBFD-470E-AC24-CA4F14F884D2}" type="presOf" srcId="{392ED15B-0512-480F-8B8F-52860B51BD5C}" destId="{F6C5299F-BE3D-4EEC-98FD-6AF47286372E}" srcOrd="0" destOrd="0" presId="urn:microsoft.com/office/officeart/2008/layout/LinedList"/>
    <dgm:cxn modelId="{AD1EE211-CE2E-4D46-B53D-6AE24A9AF893}" type="presParOf" srcId="{F6C5299F-BE3D-4EEC-98FD-6AF47286372E}" destId="{3CA8ABA6-5482-4C74-ACAA-F5785BBB7F4A}" srcOrd="0" destOrd="0" presId="urn:microsoft.com/office/officeart/2008/layout/LinedList"/>
    <dgm:cxn modelId="{C638E6F5-4B9E-4656-8CE1-FDCF0894EAE9}" type="presParOf" srcId="{F6C5299F-BE3D-4EEC-98FD-6AF47286372E}" destId="{AA7B7C08-32B2-4589-8891-C3B4B6912494}" srcOrd="1" destOrd="0" presId="urn:microsoft.com/office/officeart/2008/layout/LinedList"/>
    <dgm:cxn modelId="{DCBDAB07-EBD5-496F-9080-D6163B29FEF1}" type="presParOf" srcId="{AA7B7C08-32B2-4589-8891-C3B4B6912494}" destId="{E21F2F6E-D8BC-45AB-BD15-534A5B9ED378}" srcOrd="0" destOrd="0" presId="urn:microsoft.com/office/officeart/2008/layout/LinedList"/>
    <dgm:cxn modelId="{1756F5F7-EB1F-4DC0-8E76-964DC12B17CF}" type="presParOf" srcId="{AA7B7C08-32B2-4589-8891-C3B4B6912494}" destId="{A182CFFB-26DA-4B0E-964B-3D4956F7187B}" srcOrd="1" destOrd="0" presId="urn:microsoft.com/office/officeart/2008/layout/LinedList"/>
    <dgm:cxn modelId="{A5C90FFB-0CEB-452F-8A3B-CCE3D5DBC035}" type="presParOf" srcId="{F6C5299F-BE3D-4EEC-98FD-6AF47286372E}" destId="{E7B399A3-85C4-45F6-863B-231CD072274E}" srcOrd="2" destOrd="0" presId="urn:microsoft.com/office/officeart/2008/layout/LinedList"/>
    <dgm:cxn modelId="{691C3966-3C4D-4309-8C0C-31638E13E4E9}" type="presParOf" srcId="{F6C5299F-BE3D-4EEC-98FD-6AF47286372E}" destId="{DB9BDB67-27C8-4F7C-9C64-24B3F7B566B0}" srcOrd="3" destOrd="0" presId="urn:microsoft.com/office/officeart/2008/layout/LinedList"/>
    <dgm:cxn modelId="{6E290592-218F-4B19-91D3-4E8DAEAF1D9C}" type="presParOf" srcId="{DB9BDB67-27C8-4F7C-9C64-24B3F7B566B0}" destId="{48F69392-48BD-4763-897F-555DCCB6A7FE}" srcOrd="0" destOrd="0" presId="urn:microsoft.com/office/officeart/2008/layout/LinedList"/>
    <dgm:cxn modelId="{F3315BCC-830B-4FD5-B001-04F8719E767E}" type="presParOf" srcId="{DB9BDB67-27C8-4F7C-9C64-24B3F7B566B0}" destId="{57A79867-28FD-4153-A2EB-58E73AA7F4F6}" srcOrd="1" destOrd="0" presId="urn:microsoft.com/office/officeart/2008/layout/LinedList"/>
    <dgm:cxn modelId="{9650F3F5-B435-46F0-8C0D-42E91B5BB3B0}" type="presParOf" srcId="{F6C5299F-BE3D-4EEC-98FD-6AF47286372E}" destId="{D54BDFFA-67D1-4522-846C-C93CB3E8385D}" srcOrd="4" destOrd="0" presId="urn:microsoft.com/office/officeart/2008/layout/LinedList"/>
    <dgm:cxn modelId="{E0F8208E-4C86-427B-9412-126E5136C7FF}" type="presParOf" srcId="{F6C5299F-BE3D-4EEC-98FD-6AF47286372E}" destId="{E2B4F4D0-73F5-468E-9356-EAD14ED45ABD}" srcOrd="5" destOrd="0" presId="urn:microsoft.com/office/officeart/2008/layout/LinedList"/>
    <dgm:cxn modelId="{95C7BBF8-5518-4D95-AF87-7A4BE7E0C955}" type="presParOf" srcId="{E2B4F4D0-73F5-468E-9356-EAD14ED45ABD}" destId="{22B28971-4380-4459-B833-756A95CA856B}" srcOrd="0" destOrd="0" presId="urn:microsoft.com/office/officeart/2008/layout/LinedList"/>
    <dgm:cxn modelId="{D0696A0B-6B41-4C13-AC14-3786D581D3F9}" type="presParOf" srcId="{E2B4F4D0-73F5-468E-9356-EAD14ED45ABD}" destId="{D5C32FB4-28A7-4D6A-A6E1-B32577B91298}" srcOrd="1" destOrd="0" presId="urn:microsoft.com/office/officeart/2008/layout/LinedList"/>
    <dgm:cxn modelId="{71BCBEDE-2008-4980-B08E-548B370E6A32}" type="presParOf" srcId="{F6C5299F-BE3D-4EEC-98FD-6AF47286372E}" destId="{D574BD99-DBA2-4AD8-A894-194DD5827995}" srcOrd="6" destOrd="0" presId="urn:microsoft.com/office/officeart/2008/layout/LinedList"/>
    <dgm:cxn modelId="{12C44865-C384-4CAC-8783-798E5043B03D}" type="presParOf" srcId="{F6C5299F-BE3D-4EEC-98FD-6AF47286372E}" destId="{049400A0-4DF8-4400-A203-B04F1D184568}" srcOrd="7" destOrd="0" presId="urn:microsoft.com/office/officeart/2008/layout/LinedList"/>
    <dgm:cxn modelId="{82803C8E-3D0F-4597-AA57-B0FE21AB4D01}" type="presParOf" srcId="{049400A0-4DF8-4400-A203-B04F1D184568}" destId="{4978E141-1B9B-40E0-83C7-4CEB64D25F2B}" srcOrd="0" destOrd="0" presId="urn:microsoft.com/office/officeart/2008/layout/LinedList"/>
    <dgm:cxn modelId="{D2C1A6C8-6E60-439E-907C-0559E04DF5F4}" type="presParOf" srcId="{049400A0-4DF8-4400-A203-B04F1D184568}" destId="{84411404-AD09-422E-8C68-551E1B06A8A5}" srcOrd="1" destOrd="0" presId="urn:microsoft.com/office/officeart/2008/layout/LinedList"/>
    <dgm:cxn modelId="{6596C46F-ED37-457D-AF31-1CE81318B36B}" type="presParOf" srcId="{F6C5299F-BE3D-4EEC-98FD-6AF47286372E}" destId="{B55E2EF3-A030-411E-B0E6-079872652307}" srcOrd="8" destOrd="0" presId="urn:microsoft.com/office/officeart/2008/layout/LinedList"/>
    <dgm:cxn modelId="{C6C4599F-D58B-4A07-9337-C359A6EC3650}" type="presParOf" srcId="{F6C5299F-BE3D-4EEC-98FD-6AF47286372E}" destId="{D09B600B-C866-405A-8F6E-F15E14D9EAEE}" srcOrd="9" destOrd="0" presId="urn:microsoft.com/office/officeart/2008/layout/LinedList"/>
    <dgm:cxn modelId="{C9BDB97B-BF1E-4FC1-A973-37BAEE80A629}" type="presParOf" srcId="{D09B600B-C866-405A-8F6E-F15E14D9EAEE}" destId="{E5DD99B9-6E35-4A5F-A31D-67A646ED05AB}" srcOrd="0" destOrd="0" presId="urn:microsoft.com/office/officeart/2008/layout/LinedList"/>
    <dgm:cxn modelId="{1A1B0D2F-9ECA-4A40-A2E8-5B553797A151}" type="presParOf" srcId="{D09B600B-C866-405A-8F6E-F15E14D9EAEE}" destId="{614BE114-8454-44E8-AEE3-EB1181901E5E}" srcOrd="1" destOrd="0" presId="urn:microsoft.com/office/officeart/2008/layout/LinedList"/>
    <dgm:cxn modelId="{01747A74-3638-47DE-848C-35D9D150274C}" type="presParOf" srcId="{F6C5299F-BE3D-4EEC-98FD-6AF47286372E}" destId="{3209EAC4-F586-485C-B629-006DD1261EBB}" srcOrd="10" destOrd="0" presId="urn:microsoft.com/office/officeart/2008/layout/LinedList"/>
    <dgm:cxn modelId="{562F17C2-96A1-4F2D-A8A5-8335247799C9}" type="presParOf" srcId="{F6C5299F-BE3D-4EEC-98FD-6AF47286372E}" destId="{04C8D7C0-A25A-460C-82E4-48832EB16646}" srcOrd="11" destOrd="0" presId="urn:microsoft.com/office/officeart/2008/layout/LinedList"/>
    <dgm:cxn modelId="{DA367B59-6F4A-4967-9BB2-D0B01D1BECFF}" type="presParOf" srcId="{04C8D7C0-A25A-460C-82E4-48832EB16646}" destId="{EBA0C6E6-FDAD-4017-BE68-86E0A3A7F50C}" srcOrd="0" destOrd="0" presId="urn:microsoft.com/office/officeart/2008/layout/LinedList"/>
    <dgm:cxn modelId="{A57C9F64-DCE6-43E8-BDA6-1B8AC3DE4F82}" type="presParOf" srcId="{04C8D7C0-A25A-460C-82E4-48832EB16646}" destId="{510ED0AB-B778-4CD5-A136-915B952FC81E}"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8AEAA0-5790-487D-B884-405DC98097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1A7BAF1-3A98-4EBA-B341-55B6F027F82B}">
      <dgm:prSet custT="1"/>
      <dgm:spPr/>
      <dgm:t>
        <a:bodyPr/>
        <a:lstStyle/>
        <a:p>
          <a:r>
            <a:rPr lang="hu-HU" sz="1800" b="1">
              <a:latin typeface="Arial" panose="020B0604020202020204"/>
            </a:rPr>
            <a:t> </a:t>
          </a:r>
          <a:r>
            <a:rPr lang="hu-HU" sz="1800" b="1" err="1">
              <a:latin typeface="Arial" panose="020B0604020202020204"/>
            </a:rPr>
            <a:t>Legal</a:t>
          </a:r>
          <a:r>
            <a:rPr lang="hu-HU" sz="1800" b="1"/>
            <a:t> </a:t>
          </a:r>
          <a:r>
            <a:rPr lang="hu-HU" sz="1800" b="1" err="1"/>
            <a:t>institution</a:t>
          </a:r>
          <a:r>
            <a:rPr lang="hu-HU" sz="1800" b="1"/>
            <a:t> </a:t>
          </a:r>
          <a:r>
            <a:rPr lang="hu-HU" sz="1800" b="1" err="1"/>
            <a:t>based</a:t>
          </a:r>
          <a:r>
            <a:rPr lang="hu-HU" sz="1800" b="1"/>
            <a:t> </a:t>
          </a:r>
          <a:r>
            <a:rPr lang="hu-HU" sz="1800" b="1" err="1"/>
            <a:t>on</a:t>
          </a:r>
          <a:r>
            <a:rPr lang="hu-HU" sz="1800" b="1"/>
            <a:t> </a:t>
          </a:r>
          <a:r>
            <a:rPr lang="hu-HU" sz="1800" b="1" err="1"/>
            <a:t>biblical</a:t>
          </a:r>
          <a:r>
            <a:rPr lang="hu-HU" sz="1800" b="1"/>
            <a:t> and </a:t>
          </a:r>
          <a:r>
            <a:rPr lang="hu-HU" sz="1800" b="1" err="1"/>
            <a:t>theological</a:t>
          </a:r>
          <a:r>
            <a:rPr lang="hu-HU" sz="1800" b="1"/>
            <a:t> </a:t>
          </a:r>
          <a:r>
            <a:rPr lang="hu-HU" sz="1800" b="1" err="1"/>
            <a:t>foundations</a:t>
          </a:r>
          <a:r>
            <a:rPr lang="hu-HU" sz="1800" b="1"/>
            <a:t> </a:t>
          </a:r>
          <a:r>
            <a:rPr lang="hu-HU" sz="1800" b="1" err="1"/>
            <a:t>aimed</a:t>
          </a:r>
          <a:r>
            <a:rPr lang="hu-HU" sz="1800" b="1"/>
            <a:t> </a:t>
          </a:r>
          <a:r>
            <a:rPr lang="hu-HU" sz="1800" b="1" err="1"/>
            <a:t>at</a:t>
          </a:r>
          <a:r>
            <a:rPr lang="hu-HU" sz="1800" b="1"/>
            <a:t> limiting warfare. </a:t>
          </a:r>
          <a:endParaRPr lang="en-US" sz="1800"/>
        </a:p>
      </dgm:t>
    </dgm:pt>
    <dgm:pt modelId="{D73E34DC-A68D-485C-868F-E85872D30FCE}" type="parTrans" cxnId="{AAA9C150-438F-4491-B31E-ADAB720B1A6E}">
      <dgm:prSet/>
      <dgm:spPr/>
      <dgm:t>
        <a:bodyPr/>
        <a:lstStyle/>
        <a:p>
          <a:endParaRPr lang="en-US"/>
        </a:p>
      </dgm:t>
    </dgm:pt>
    <dgm:pt modelId="{622C8ADE-75A4-4BBF-A5C2-54539C593046}" type="sibTrans" cxnId="{AAA9C150-438F-4491-B31E-ADAB720B1A6E}">
      <dgm:prSet/>
      <dgm:spPr/>
      <dgm:t>
        <a:bodyPr/>
        <a:lstStyle/>
        <a:p>
          <a:endParaRPr lang="en-US"/>
        </a:p>
      </dgm:t>
    </dgm:pt>
    <dgm:pt modelId="{E114971A-7A37-4409-9628-ABCD88E33D16}">
      <dgm:prSet/>
      <dgm:spPr/>
      <dgm:t>
        <a:bodyPr/>
        <a:lstStyle/>
        <a:p>
          <a:pPr rtl="0"/>
          <a:r>
            <a:rPr lang="hu-HU" sz="2400" b="1" err="1"/>
            <a:t>Certain</a:t>
          </a:r>
          <a:r>
            <a:rPr lang="hu-HU" sz="2400" b="1"/>
            <a:t> </a:t>
          </a:r>
          <a:r>
            <a:rPr lang="hu-HU" sz="2400" b="1" err="1"/>
            <a:t>weapons</a:t>
          </a:r>
          <a:r>
            <a:rPr lang="hu-HU" sz="2400" b="1"/>
            <a:t> </a:t>
          </a:r>
          <a:r>
            <a:rPr lang="hu-HU" sz="2400" b="1">
              <a:latin typeface="Arial"/>
              <a:ea typeface="Calibri"/>
              <a:cs typeface="Arial"/>
            </a:rPr>
            <a:t>(</a:t>
          </a:r>
          <a:r>
            <a:rPr lang="hu-HU" sz="2400" b="0" err="1">
              <a:latin typeface="Calibri"/>
              <a:ea typeface="Calibri"/>
              <a:cs typeface="Calibri"/>
            </a:rPr>
            <a:t>Crossbow</a:t>
          </a:r>
          <a:r>
            <a:rPr lang="hu-HU" sz="2400" b="0">
              <a:latin typeface="Calibri"/>
              <a:ea typeface="Calibri"/>
              <a:cs typeface="Calibri"/>
            </a:rPr>
            <a:t> </a:t>
          </a:r>
          <a:r>
            <a:rPr lang="hu-HU" sz="2400" b="0" err="1">
              <a:latin typeface="Calibri"/>
              <a:ea typeface="Calibri"/>
              <a:cs typeface="Calibri"/>
            </a:rPr>
            <a:t>or</a:t>
          </a:r>
          <a:r>
            <a:rPr lang="hu-HU" sz="2400" b="0">
              <a:latin typeface="Calibri"/>
              <a:ea typeface="Calibri"/>
              <a:cs typeface="Calibri"/>
            </a:rPr>
            <a:t> </a:t>
          </a:r>
          <a:r>
            <a:rPr lang="hu-HU" sz="2400" b="0" err="1">
              <a:latin typeface="Calibri"/>
              <a:ea typeface="Calibri"/>
              <a:cs typeface="Calibri"/>
            </a:rPr>
            <a:t>projectile</a:t>
          </a:r>
          <a:r>
            <a:rPr lang="hu-HU" sz="2400" b="0">
              <a:latin typeface="Calibri"/>
              <a:ea typeface="Calibri"/>
              <a:cs typeface="Calibri"/>
            </a:rPr>
            <a:t> </a:t>
          </a:r>
          <a:r>
            <a:rPr lang="hu-HU" sz="2400" b="0" err="1">
              <a:latin typeface="Calibri"/>
              <a:ea typeface="Calibri"/>
              <a:cs typeface="Calibri"/>
            </a:rPr>
            <a:t>engine</a:t>
          </a:r>
          <a:r>
            <a:rPr lang="hu-HU" sz="2400" b="0">
              <a:latin typeface="Calibri"/>
              <a:ea typeface="Calibri"/>
              <a:cs typeface="Calibri"/>
            </a:rPr>
            <a:t>)</a:t>
          </a:r>
        </a:p>
      </dgm:t>
    </dgm:pt>
    <dgm:pt modelId="{04D9FCA5-C23A-4DAB-B6F0-947AD743F879}" type="parTrans" cxnId="{1C103D8E-CB05-4503-8295-A7BA09D22A59}">
      <dgm:prSet/>
      <dgm:spPr/>
      <dgm:t>
        <a:bodyPr/>
        <a:lstStyle/>
        <a:p>
          <a:endParaRPr lang="en-US"/>
        </a:p>
      </dgm:t>
    </dgm:pt>
    <dgm:pt modelId="{C825ED1E-3294-4922-93D5-4B027DE57029}" type="sibTrans" cxnId="{1C103D8E-CB05-4503-8295-A7BA09D22A59}">
      <dgm:prSet/>
      <dgm:spPr/>
      <dgm:t>
        <a:bodyPr/>
        <a:lstStyle/>
        <a:p>
          <a:endParaRPr lang="en-US"/>
        </a:p>
      </dgm:t>
    </dgm:pt>
    <dgm:pt modelId="{8C16CAD5-C158-410B-B2F9-ACED3F05DE11}">
      <dgm:prSet/>
      <dgm:spPr/>
      <dgm:t>
        <a:bodyPr/>
        <a:lstStyle/>
        <a:p>
          <a:r>
            <a:rPr lang="hu-HU" sz="2400" b="1" err="1">
              <a:latin typeface="Arial" panose="020B0604020202020204"/>
            </a:rPr>
            <a:t>Penal</a:t>
          </a:r>
          <a:r>
            <a:rPr lang="hu-HU" sz="2400" b="1"/>
            <a:t> </a:t>
          </a:r>
          <a:r>
            <a:rPr lang="hu-HU" sz="2400" b="1" err="1"/>
            <a:t>canon</a:t>
          </a:r>
          <a:r>
            <a:rPr lang="hu-HU" sz="2400" b="1"/>
            <a:t> </a:t>
          </a:r>
          <a:r>
            <a:rPr lang="hu-HU" sz="2400" b="1" err="1"/>
            <a:t>law</a:t>
          </a:r>
          <a:r>
            <a:rPr lang="hu-HU" sz="2400" b="1"/>
            <a:t>. </a:t>
          </a:r>
          <a:endParaRPr lang="en-US" sz="2400"/>
        </a:p>
      </dgm:t>
    </dgm:pt>
    <dgm:pt modelId="{89AAF2BC-56C3-4C84-9257-AE7D525DE75C}" type="parTrans" cxnId="{8DEC05F3-8904-4DE2-8EE2-5ADBE2CD64E7}">
      <dgm:prSet/>
      <dgm:spPr/>
      <dgm:t>
        <a:bodyPr/>
        <a:lstStyle/>
        <a:p>
          <a:endParaRPr lang="en-US"/>
        </a:p>
      </dgm:t>
    </dgm:pt>
    <dgm:pt modelId="{E5DFED51-4E6C-4E9D-B2F0-CA8916850441}" type="sibTrans" cxnId="{8DEC05F3-8904-4DE2-8EE2-5ADBE2CD64E7}">
      <dgm:prSet/>
      <dgm:spPr/>
      <dgm:t>
        <a:bodyPr/>
        <a:lstStyle/>
        <a:p>
          <a:endParaRPr lang="en-US"/>
        </a:p>
      </dgm:t>
    </dgm:pt>
    <dgm:pt modelId="{8E9AF545-2601-4830-B3A8-7B88A7F57E20}">
      <dgm:prSet phldr="0"/>
      <dgm:spPr/>
      <dgm:t>
        <a:bodyPr/>
        <a:lstStyle/>
        <a:p>
          <a:pPr rtl="0"/>
          <a:r>
            <a:rPr lang="hu-HU" sz="2400" b="0">
              <a:latin typeface="Arial" panose="020B0604020202020204"/>
            </a:rPr>
            <a:t>Military</a:t>
          </a:r>
          <a:r>
            <a:rPr lang="hu-HU" sz="2400" b="0"/>
            <a:t> </a:t>
          </a:r>
          <a:r>
            <a:rPr lang="hu-HU" sz="2400" b="0" err="1"/>
            <a:t>technology</a:t>
          </a:r>
          <a:endParaRPr lang="hu-HU" sz="2400" b="0"/>
        </a:p>
      </dgm:t>
    </dgm:pt>
    <dgm:pt modelId="{37BFC57C-D1C9-4E01-97D7-E5852A35E2EE}" type="parTrans" cxnId="{BC259CD1-AEE5-4653-868A-ACEBCC736E1E}">
      <dgm:prSet/>
      <dgm:spPr/>
    </dgm:pt>
    <dgm:pt modelId="{0ACE479D-FFE9-4CD9-85D6-D376048ACCF6}" type="sibTrans" cxnId="{BC259CD1-AEE5-4653-868A-ACEBCC736E1E}">
      <dgm:prSet/>
      <dgm:spPr/>
    </dgm:pt>
    <dgm:pt modelId="{6C2B06AB-800D-4CD2-B6D2-7F35309D8FA9}">
      <dgm:prSet phldr="0"/>
      <dgm:spPr/>
      <dgm:t>
        <a:bodyPr/>
        <a:lstStyle/>
        <a:p>
          <a:pPr rtl="0"/>
          <a:r>
            <a:rPr lang="hu-HU" sz="2400" b="1">
              <a:latin typeface="Arial" panose="020B0604020202020204"/>
            </a:rPr>
            <a:t> </a:t>
          </a:r>
          <a:r>
            <a:rPr lang="hu-HU" sz="2400" b="1" err="1">
              <a:latin typeface="Arial" panose="020B0604020202020204"/>
            </a:rPr>
            <a:t>Not</a:t>
          </a:r>
          <a:r>
            <a:rPr lang="hu-HU" sz="2400" b="1"/>
            <a:t> </a:t>
          </a:r>
          <a:r>
            <a:rPr lang="hu-HU" sz="2400" b="1" err="1"/>
            <a:t>only</a:t>
          </a:r>
          <a:r>
            <a:rPr lang="hu-HU" sz="2400" b="1"/>
            <a:t> </a:t>
          </a:r>
          <a:r>
            <a:rPr lang="hu-HU" sz="2400" b="1" err="1"/>
            <a:t>by</a:t>
          </a:r>
          <a:r>
            <a:rPr lang="hu-HU" sz="2400" b="1"/>
            <a:t> </a:t>
          </a:r>
          <a:r>
            <a:rPr lang="hu-HU" sz="2400" b="1" err="1"/>
            <a:t>moral</a:t>
          </a:r>
          <a:r>
            <a:rPr lang="hu-HU" sz="2400" b="1"/>
            <a:t> </a:t>
          </a:r>
          <a:r>
            <a:rPr lang="hu-HU" sz="2400" b="1" err="1"/>
            <a:t>theology</a:t>
          </a:r>
          <a:r>
            <a:rPr lang="hu-HU" sz="2400" b="1">
              <a:latin typeface="Arial" panose="020B0604020202020204"/>
            </a:rPr>
            <a:t>. </a:t>
          </a:r>
          <a:endParaRPr lang="hu-HU" sz="2400"/>
        </a:p>
      </dgm:t>
    </dgm:pt>
    <dgm:pt modelId="{049367F2-DD3E-456B-BAA3-D58C72F8015A}" type="parTrans" cxnId="{068B5B45-7742-4F47-B1E4-02738EE61AB4}">
      <dgm:prSet/>
      <dgm:spPr/>
    </dgm:pt>
    <dgm:pt modelId="{F45BE881-0431-42F6-8ED5-AA0EEF0294AF}" type="sibTrans" cxnId="{068B5B45-7742-4F47-B1E4-02738EE61AB4}">
      <dgm:prSet/>
      <dgm:spPr/>
    </dgm:pt>
    <dgm:pt modelId="{D5BEECDE-D5C8-4292-9923-BBCB41702307}" type="pres">
      <dgm:prSet presAssocID="{808AEAA0-5790-487D-B884-405DC98097B9}" presName="Name0" presStyleCnt="0">
        <dgm:presLayoutVars>
          <dgm:dir/>
          <dgm:animLvl val="lvl"/>
          <dgm:resizeHandles val="exact"/>
        </dgm:presLayoutVars>
      </dgm:prSet>
      <dgm:spPr/>
    </dgm:pt>
    <dgm:pt modelId="{C9D594CB-549E-4AF7-AB64-A29968601E59}" type="pres">
      <dgm:prSet presAssocID="{C1A7BAF1-3A98-4EBA-B341-55B6F027F82B}" presName="linNode" presStyleCnt="0"/>
      <dgm:spPr/>
    </dgm:pt>
    <dgm:pt modelId="{D5911E89-C922-46F6-906C-54C98A30B255}" type="pres">
      <dgm:prSet presAssocID="{C1A7BAF1-3A98-4EBA-B341-55B6F027F82B}" presName="parentText" presStyleLbl="node1" presStyleIdx="0" presStyleCnt="3">
        <dgm:presLayoutVars>
          <dgm:chMax val="1"/>
          <dgm:bulletEnabled val="1"/>
        </dgm:presLayoutVars>
      </dgm:prSet>
      <dgm:spPr/>
    </dgm:pt>
    <dgm:pt modelId="{F155A391-94E4-491A-8B4B-4BCE56498F0B}" type="pres">
      <dgm:prSet presAssocID="{622C8ADE-75A4-4BBF-A5C2-54539C593046}" presName="sp" presStyleCnt="0"/>
      <dgm:spPr/>
    </dgm:pt>
    <dgm:pt modelId="{E91A6BBF-E29B-4B33-AB70-9EC1372339FC}" type="pres">
      <dgm:prSet presAssocID="{E114971A-7A37-4409-9628-ABCD88E33D16}" presName="linNode" presStyleCnt="0"/>
      <dgm:spPr/>
    </dgm:pt>
    <dgm:pt modelId="{79D0AFE4-5135-4BAE-B2CE-3D72F6202A6D}" type="pres">
      <dgm:prSet presAssocID="{E114971A-7A37-4409-9628-ABCD88E33D16}" presName="parentText" presStyleLbl="node1" presStyleIdx="1" presStyleCnt="3">
        <dgm:presLayoutVars>
          <dgm:chMax val="1"/>
          <dgm:bulletEnabled val="1"/>
        </dgm:presLayoutVars>
      </dgm:prSet>
      <dgm:spPr/>
    </dgm:pt>
    <dgm:pt modelId="{73333745-B68E-4A5F-8776-92E7A0FE5CFE}" type="pres">
      <dgm:prSet presAssocID="{C825ED1E-3294-4922-93D5-4B027DE57029}" presName="sp" presStyleCnt="0"/>
      <dgm:spPr/>
    </dgm:pt>
    <dgm:pt modelId="{D0FB7775-C3F4-46DB-80BB-FCE3481AA85D}" type="pres">
      <dgm:prSet presAssocID="{6C2B06AB-800D-4CD2-B6D2-7F35309D8FA9}" presName="linNode" presStyleCnt="0"/>
      <dgm:spPr/>
    </dgm:pt>
    <dgm:pt modelId="{0EF15AA2-017E-4E8A-BF72-5910E7376D72}" type="pres">
      <dgm:prSet presAssocID="{6C2B06AB-800D-4CD2-B6D2-7F35309D8FA9}" presName="parentText" presStyleLbl="node1" presStyleIdx="2" presStyleCnt="3">
        <dgm:presLayoutVars>
          <dgm:chMax val="1"/>
          <dgm:bulletEnabled val="1"/>
        </dgm:presLayoutVars>
      </dgm:prSet>
      <dgm:spPr/>
    </dgm:pt>
    <dgm:pt modelId="{CC1AEF55-723D-47C6-A019-8DE221020192}" type="pres">
      <dgm:prSet presAssocID="{6C2B06AB-800D-4CD2-B6D2-7F35309D8FA9}" presName="descendantText" presStyleLbl="alignAccFollowNode1" presStyleIdx="0" presStyleCnt="1">
        <dgm:presLayoutVars>
          <dgm:bulletEnabled val="1"/>
        </dgm:presLayoutVars>
      </dgm:prSet>
      <dgm:spPr/>
    </dgm:pt>
  </dgm:ptLst>
  <dgm:cxnLst>
    <dgm:cxn modelId="{FDB0E024-F48F-4CAA-B5EE-A65D27EE3083}" type="presOf" srcId="{8E9AF545-2601-4830-B3A8-7B88A7F57E20}" destId="{CC1AEF55-723D-47C6-A019-8DE221020192}" srcOrd="0" destOrd="1" presId="urn:microsoft.com/office/officeart/2005/8/layout/vList5"/>
    <dgm:cxn modelId="{6A9CF140-DD47-4BAA-9959-9F30F8A811A2}" type="presOf" srcId="{808AEAA0-5790-487D-B884-405DC98097B9}" destId="{D5BEECDE-D5C8-4292-9923-BBCB41702307}" srcOrd="0" destOrd="0" presId="urn:microsoft.com/office/officeart/2005/8/layout/vList5"/>
    <dgm:cxn modelId="{068B5B45-7742-4F47-B1E4-02738EE61AB4}" srcId="{808AEAA0-5790-487D-B884-405DC98097B9}" destId="{6C2B06AB-800D-4CD2-B6D2-7F35309D8FA9}" srcOrd="2" destOrd="0" parTransId="{049367F2-DD3E-456B-BAA3-D58C72F8015A}" sibTransId="{F45BE881-0431-42F6-8ED5-AA0EEF0294AF}"/>
    <dgm:cxn modelId="{AAA9C150-438F-4491-B31E-ADAB720B1A6E}" srcId="{808AEAA0-5790-487D-B884-405DC98097B9}" destId="{C1A7BAF1-3A98-4EBA-B341-55B6F027F82B}" srcOrd="0" destOrd="0" parTransId="{D73E34DC-A68D-485C-868F-E85872D30FCE}" sibTransId="{622C8ADE-75A4-4BBF-A5C2-54539C593046}"/>
    <dgm:cxn modelId="{636BDB52-363A-471A-BAF1-57993591F8C0}" type="presOf" srcId="{6C2B06AB-800D-4CD2-B6D2-7F35309D8FA9}" destId="{0EF15AA2-017E-4E8A-BF72-5910E7376D72}" srcOrd="0" destOrd="0" presId="urn:microsoft.com/office/officeart/2005/8/layout/vList5"/>
    <dgm:cxn modelId="{D8263181-9D27-4935-BE89-0A9B7A5D7D72}" type="presOf" srcId="{C1A7BAF1-3A98-4EBA-B341-55B6F027F82B}" destId="{D5911E89-C922-46F6-906C-54C98A30B255}" srcOrd="0" destOrd="0" presId="urn:microsoft.com/office/officeart/2005/8/layout/vList5"/>
    <dgm:cxn modelId="{1C103D8E-CB05-4503-8295-A7BA09D22A59}" srcId="{808AEAA0-5790-487D-B884-405DC98097B9}" destId="{E114971A-7A37-4409-9628-ABCD88E33D16}" srcOrd="1" destOrd="0" parTransId="{04D9FCA5-C23A-4DAB-B6F0-947AD743F879}" sibTransId="{C825ED1E-3294-4922-93D5-4B027DE57029}"/>
    <dgm:cxn modelId="{BEDD1ABC-E975-4916-B002-2EF2FA491D4E}" type="presOf" srcId="{8C16CAD5-C158-410B-B2F9-ACED3F05DE11}" destId="{CC1AEF55-723D-47C6-A019-8DE221020192}" srcOrd="0" destOrd="0" presId="urn:microsoft.com/office/officeart/2005/8/layout/vList5"/>
    <dgm:cxn modelId="{BC259CD1-AEE5-4653-868A-ACEBCC736E1E}" srcId="{6C2B06AB-800D-4CD2-B6D2-7F35309D8FA9}" destId="{8E9AF545-2601-4830-B3A8-7B88A7F57E20}" srcOrd="1" destOrd="0" parTransId="{37BFC57C-D1C9-4E01-97D7-E5852A35E2EE}" sibTransId="{0ACE479D-FFE9-4CD9-85D6-D376048ACCF6}"/>
    <dgm:cxn modelId="{8DEC05F3-8904-4DE2-8EE2-5ADBE2CD64E7}" srcId="{6C2B06AB-800D-4CD2-B6D2-7F35309D8FA9}" destId="{8C16CAD5-C158-410B-B2F9-ACED3F05DE11}" srcOrd="0" destOrd="0" parTransId="{89AAF2BC-56C3-4C84-9257-AE7D525DE75C}" sibTransId="{E5DFED51-4E6C-4E9D-B2F0-CA8916850441}"/>
    <dgm:cxn modelId="{9152B4FA-783D-4F00-AC88-EE2B84078293}" type="presOf" srcId="{E114971A-7A37-4409-9628-ABCD88E33D16}" destId="{79D0AFE4-5135-4BAE-B2CE-3D72F6202A6D}" srcOrd="0" destOrd="0" presId="urn:microsoft.com/office/officeart/2005/8/layout/vList5"/>
    <dgm:cxn modelId="{0AE82A2B-7F74-45CD-878C-404A78DF44FC}" type="presParOf" srcId="{D5BEECDE-D5C8-4292-9923-BBCB41702307}" destId="{C9D594CB-549E-4AF7-AB64-A29968601E59}" srcOrd="0" destOrd="0" presId="urn:microsoft.com/office/officeart/2005/8/layout/vList5"/>
    <dgm:cxn modelId="{B4BF5BBB-D2FF-4551-A750-EEC75DC72CEB}" type="presParOf" srcId="{C9D594CB-549E-4AF7-AB64-A29968601E59}" destId="{D5911E89-C922-46F6-906C-54C98A30B255}" srcOrd="0" destOrd="0" presId="urn:microsoft.com/office/officeart/2005/8/layout/vList5"/>
    <dgm:cxn modelId="{27E7C42A-3A85-4B34-BA9C-31B919AA2B2C}" type="presParOf" srcId="{D5BEECDE-D5C8-4292-9923-BBCB41702307}" destId="{F155A391-94E4-491A-8B4B-4BCE56498F0B}" srcOrd="1" destOrd="0" presId="urn:microsoft.com/office/officeart/2005/8/layout/vList5"/>
    <dgm:cxn modelId="{13DC5B1E-B302-4AFA-BD5F-2A67A36CC6A2}" type="presParOf" srcId="{D5BEECDE-D5C8-4292-9923-BBCB41702307}" destId="{E91A6BBF-E29B-4B33-AB70-9EC1372339FC}" srcOrd="2" destOrd="0" presId="urn:microsoft.com/office/officeart/2005/8/layout/vList5"/>
    <dgm:cxn modelId="{7D9E2FDF-E2BA-44E3-B7C0-D83E15892479}" type="presParOf" srcId="{E91A6BBF-E29B-4B33-AB70-9EC1372339FC}" destId="{79D0AFE4-5135-4BAE-B2CE-3D72F6202A6D}" srcOrd="0" destOrd="0" presId="urn:microsoft.com/office/officeart/2005/8/layout/vList5"/>
    <dgm:cxn modelId="{BF8272E1-EAD3-42CE-832F-9FEB54D684DA}" type="presParOf" srcId="{D5BEECDE-D5C8-4292-9923-BBCB41702307}" destId="{73333745-B68E-4A5F-8776-92E7A0FE5CFE}" srcOrd="3" destOrd="0" presId="urn:microsoft.com/office/officeart/2005/8/layout/vList5"/>
    <dgm:cxn modelId="{3152C4A1-B550-4EB0-A139-B57290F5DB0A}" type="presParOf" srcId="{D5BEECDE-D5C8-4292-9923-BBCB41702307}" destId="{D0FB7775-C3F4-46DB-80BB-FCE3481AA85D}" srcOrd="4" destOrd="0" presId="urn:microsoft.com/office/officeart/2005/8/layout/vList5"/>
    <dgm:cxn modelId="{96066394-31AA-4C8C-9D2F-C69BC954961C}" type="presParOf" srcId="{D0FB7775-C3F4-46DB-80BB-FCE3481AA85D}" destId="{0EF15AA2-017E-4E8A-BF72-5910E7376D72}" srcOrd="0" destOrd="0" presId="urn:microsoft.com/office/officeart/2005/8/layout/vList5"/>
    <dgm:cxn modelId="{1D39C29F-3411-45FB-8809-D66856D1C4FA}" type="presParOf" srcId="{D0FB7775-C3F4-46DB-80BB-FCE3481AA85D}" destId="{CC1AEF55-723D-47C6-A019-8DE2210201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F24902-0811-48F0-98A5-F3DDF7D8236C}"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D44D81E-B4BD-4B92-88E7-F2D32DE53D9E}">
      <dgm:prSet/>
      <dgm:spPr/>
      <dgm:t>
        <a:bodyPr/>
        <a:lstStyle/>
        <a:p>
          <a:r>
            <a:rPr lang="hu-HU" err="1"/>
            <a:t>Code</a:t>
          </a:r>
          <a:r>
            <a:rPr lang="hu-HU"/>
            <a:t> of Canon Law</a:t>
          </a:r>
          <a:endParaRPr lang="en-US"/>
        </a:p>
      </dgm:t>
    </dgm:pt>
    <dgm:pt modelId="{8F01AF3C-0044-4EB2-A13F-64EFBE677BA8}" type="parTrans" cxnId="{BEE898E6-E260-4E15-A174-AD08DF8E5898}">
      <dgm:prSet/>
      <dgm:spPr/>
      <dgm:t>
        <a:bodyPr/>
        <a:lstStyle/>
        <a:p>
          <a:endParaRPr lang="en-US"/>
        </a:p>
      </dgm:t>
    </dgm:pt>
    <dgm:pt modelId="{BA60D5E7-9975-4540-A101-123802409419}" type="sibTrans" cxnId="{BEE898E6-E260-4E15-A174-AD08DF8E5898}">
      <dgm:prSet/>
      <dgm:spPr/>
      <dgm:t>
        <a:bodyPr/>
        <a:lstStyle/>
        <a:p>
          <a:endParaRPr lang="en-US"/>
        </a:p>
      </dgm:t>
    </dgm:pt>
    <dgm:pt modelId="{180A9F14-BD8B-4C9F-A084-1D4FCE584928}">
      <dgm:prSet/>
      <dgm:spPr/>
      <dgm:t>
        <a:bodyPr/>
        <a:lstStyle/>
        <a:p>
          <a:r>
            <a:rPr lang="hu-HU" err="1"/>
            <a:t>Brief</a:t>
          </a:r>
          <a:r>
            <a:rPr lang="hu-HU"/>
            <a:t> </a:t>
          </a:r>
          <a:r>
            <a:rPr lang="hu-HU" err="1"/>
            <a:t>section</a:t>
          </a:r>
          <a:r>
            <a:rPr lang="hu-HU"/>
            <a:t> </a:t>
          </a:r>
          <a:r>
            <a:rPr lang="hu-HU" err="1"/>
            <a:t>on</a:t>
          </a:r>
          <a:r>
            <a:rPr lang="hu-HU"/>
            <a:t> </a:t>
          </a:r>
          <a:r>
            <a:rPr lang="hu-HU" err="1"/>
            <a:t>education</a:t>
          </a:r>
          <a:r>
            <a:rPr lang="hu-HU"/>
            <a:t> </a:t>
          </a:r>
          <a:endParaRPr lang="en-US"/>
        </a:p>
      </dgm:t>
    </dgm:pt>
    <dgm:pt modelId="{538AD44E-A90B-4B95-9E4B-2987D37F10F4}" type="parTrans" cxnId="{DC0F4558-551D-4DBF-A9EF-1C8A49734E01}">
      <dgm:prSet/>
      <dgm:spPr/>
      <dgm:t>
        <a:bodyPr/>
        <a:lstStyle/>
        <a:p>
          <a:endParaRPr lang="en-US"/>
        </a:p>
      </dgm:t>
    </dgm:pt>
    <dgm:pt modelId="{99569971-46A7-4E14-ABF2-FCAD1E0B27BF}" type="sibTrans" cxnId="{DC0F4558-551D-4DBF-A9EF-1C8A49734E01}">
      <dgm:prSet/>
      <dgm:spPr/>
      <dgm:t>
        <a:bodyPr/>
        <a:lstStyle/>
        <a:p>
          <a:endParaRPr lang="en-US"/>
        </a:p>
      </dgm:t>
    </dgm:pt>
    <dgm:pt modelId="{BA420D90-70F1-4498-A670-3D338894B213}">
      <dgm:prSet/>
      <dgm:spPr/>
      <dgm:t>
        <a:bodyPr/>
        <a:lstStyle/>
        <a:p>
          <a:r>
            <a:rPr lang="hu-HU" err="1"/>
            <a:t>Defensive</a:t>
          </a:r>
          <a:r>
            <a:rPr lang="hu-HU"/>
            <a:t> </a:t>
          </a:r>
          <a:r>
            <a:rPr lang="hu-HU" err="1"/>
            <a:t>nature</a:t>
          </a:r>
          <a:r>
            <a:rPr lang="hu-HU"/>
            <a:t>.</a:t>
          </a:r>
          <a:endParaRPr lang="en-US"/>
        </a:p>
      </dgm:t>
    </dgm:pt>
    <dgm:pt modelId="{FB26F1FD-369D-403C-AE11-647576797235}" type="parTrans" cxnId="{E660271A-9036-4024-A612-B831B4623FE7}">
      <dgm:prSet/>
      <dgm:spPr/>
      <dgm:t>
        <a:bodyPr/>
        <a:lstStyle/>
        <a:p>
          <a:endParaRPr lang="en-US"/>
        </a:p>
      </dgm:t>
    </dgm:pt>
    <dgm:pt modelId="{9E07C453-CC4D-40D4-8570-41EB4D50FD80}" type="sibTrans" cxnId="{E660271A-9036-4024-A612-B831B4623FE7}">
      <dgm:prSet/>
      <dgm:spPr/>
      <dgm:t>
        <a:bodyPr/>
        <a:lstStyle/>
        <a:p>
          <a:endParaRPr lang="en-US"/>
        </a:p>
      </dgm:t>
    </dgm:pt>
    <dgm:pt modelId="{6611BA8A-1B6B-43DF-B6EA-288BA5DDE401}">
      <dgm:prSet/>
      <dgm:spPr/>
      <dgm:t>
        <a:bodyPr/>
        <a:lstStyle/>
        <a:p>
          <a:r>
            <a:rPr lang="hu-HU" b="1"/>
            <a:t>"</a:t>
          </a:r>
          <a:r>
            <a:rPr lang="hu-HU" b="1" err="1"/>
            <a:t>Interdisciplinarity</a:t>
          </a:r>
          <a:r>
            <a:rPr lang="hu-HU" b="1"/>
            <a:t> </a:t>
          </a:r>
          <a:r>
            <a:rPr lang="hu-HU" b="1" err="1"/>
            <a:t>as</a:t>
          </a:r>
          <a:r>
            <a:rPr lang="hu-HU" b="1"/>
            <a:t> an </a:t>
          </a:r>
          <a:r>
            <a:rPr lang="hu-HU" b="1" err="1"/>
            <a:t>obstacle</a:t>
          </a:r>
          <a:r>
            <a:rPr lang="hu-HU" b="1"/>
            <a:t> </a:t>
          </a:r>
          <a:r>
            <a:rPr lang="hu-HU" b="1" err="1"/>
            <a:t>to</a:t>
          </a:r>
          <a:r>
            <a:rPr lang="hu-HU" b="1"/>
            <a:t> be </a:t>
          </a:r>
          <a:r>
            <a:rPr lang="hu-HU" b="1" err="1"/>
            <a:t>overcome</a:t>
          </a:r>
          <a:r>
            <a:rPr lang="hu-HU" b="1"/>
            <a:t> </a:t>
          </a:r>
          <a:r>
            <a:rPr lang="hu-HU" b="1" err="1"/>
            <a:t>rather</a:t>
          </a:r>
          <a:r>
            <a:rPr lang="hu-HU" b="1"/>
            <a:t> </a:t>
          </a:r>
          <a:r>
            <a:rPr lang="hu-HU" b="1" err="1"/>
            <a:t>than</a:t>
          </a:r>
          <a:r>
            <a:rPr lang="hu-HU" b="1"/>
            <a:t> an </a:t>
          </a:r>
          <a:r>
            <a:rPr lang="hu-HU" b="1" err="1"/>
            <a:t>opportunity</a:t>
          </a:r>
          <a:r>
            <a:rPr lang="hu-HU" b="1"/>
            <a:t>"</a:t>
          </a:r>
          <a:endParaRPr lang="en-US"/>
        </a:p>
      </dgm:t>
    </dgm:pt>
    <dgm:pt modelId="{7676730C-B7B8-4F07-BD40-D42D16B7CBB7}" type="parTrans" cxnId="{8B02544D-C259-4C86-82EA-4C89D9A06F07}">
      <dgm:prSet/>
      <dgm:spPr/>
      <dgm:t>
        <a:bodyPr/>
        <a:lstStyle/>
        <a:p>
          <a:endParaRPr lang="en-US"/>
        </a:p>
      </dgm:t>
    </dgm:pt>
    <dgm:pt modelId="{FAE3F982-D041-4289-86BA-CA4D25305E33}" type="sibTrans" cxnId="{8B02544D-C259-4C86-82EA-4C89D9A06F07}">
      <dgm:prSet/>
      <dgm:spPr/>
      <dgm:t>
        <a:bodyPr/>
        <a:lstStyle/>
        <a:p>
          <a:endParaRPr lang="en-US"/>
        </a:p>
      </dgm:t>
    </dgm:pt>
    <dgm:pt modelId="{FA810541-34FF-4FCA-89EC-8FEDADA00E3D}" type="pres">
      <dgm:prSet presAssocID="{B5F24902-0811-48F0-98A5-F3DDF7D8236C}" presName="Name0" presStyleCnt="0">
        <dgm:presLayoutVars>
          <dgm:dir/>
          <dgm:animLvl val="lvl"/>
          <dgm:resizeHandles val="exact"/>
        </dgm:presLayoutVars>
      </dgm:prSet>
      <dgm:spPr/>
    </dgm:pt>
    <dgm:pt modelId="{C86D3E53-E38F-4E79-A1AE-4A7687759A45}" type="pres">
      <dgm:prSet presAssocID="{6611BA8A-1B6B-43DF-B6EA-288BA5DDE401}" presName="boxAndChildren" presStyleCnt="0"/>
      <dgm:spPr/>
    </dgm:pt>
    <dgm:pt modelId="{E3F1FB6C-FA35-47F8-81C6-0AC689B387EF}" type="pres">
      <dgm:prSet presAssocID="{6611BA8A-1B6B-43DF-B6EA-288BA5DDE401}" presName="parentTextBox" presStyleLbl="node1" presStyleIdx="0" presStyleCnt="2"/>
      <dgm:spPr/>
    </dgm:pt>
    <dgm:pt modelId="{C255D6EB-7082-4253-BEBF-672D2C2C9925}" type="pres">
      <dgm:prSet presAssocID="{BA60D5E7-9975-4540-A101-123802409419}" presName="sp" presStyleCnt="0"/>
      <dgm:spPr/>
    </dgm:pt>
    <dgm:pt modelId="{0D744545-F823-467A-A76C-A113EAC00B06}" type="pres">
      <dgm:prSet presAssocID="{4D44D81E-B4BD-4B92-88E7-F2D32DE53D9E}" presName="arrowAndChildren" presStyleCnt="0"/>
      <dgm:spPr/>
    </dgm:pt>
    <dgm:pt modelId="{D4EB892C-43A1-4E91-8161-5758D9636B79}" type="pres">
      <dgm:prSet presAssocID="{4D44D81E-B4BD-4B92-88E7-F2D32DE53D9E}" presName="parentTextArrow" presStyleLbl="node1" presStyleIdx="0" presStyleCnt="2"/>
      <dgm:spPr/>
    </dgm:pt>
    <dgm:pt modelId="{B24CBEBB-7515-4852-9DDE-D8627768854C}" type="pres">
      <dgm:prSet presAssocID="{4D44D81E-B4BD-4B92-88E7-F2D32DE53D9E}" presName="arrow" presStyleLbl="node1" presStyleIdx="1" presStyleCnt="2"/>
      <dgm:spPr/>
    </dgm:pt>
    <dgm:pt modelId="{3B9D0E1E-A54C-48D6-A399-D8332E202F52}" type="pres">
      <dgm:prSet presAssocID="{4D44D81E-B4BD-4B92-88E7-F2D32DE53D9E}" presName="descendantArrow" presStyleCnt="0"/>
      <dgm:spPr/>
    </dgm:pt>
    <dgm:pt modelId="{D3F60565-06F5-49A5-B01E-3D5CBE8ADC5D}" type="pres">
      <dgm:prSet presAssocID="{180A9F14-BD8B-4C9F-A084-1D4FCE584928}" presName="childTextArrow" presStyleLbl="fgAccFollowNode1" presStyleIdx="0" presStyleCnt="2">
        <dgm:presLayoutVars>
          <dgm:bulletEnabled val="1"/>
        </dgm:presLayoutVars>
      </dgm:prSet>
      <dgm:spPr/>
    </dgm:pt>
    <dgm:pt modelId="{F92242BD-ACF7-49A4-B064-FA4DDAB8FB11}" type="pres">
      <dgm:prSet presAssocID="{BA420D90-70F1-4498-A670-3D338894B213}" presName="childTextArrow" presStyleLbl="fgAccFollowNode1" presStyleIdx="1" presStyleCnt="2">
        <dgm:presLayoutVars>
          <dgm:bulletEnabled val="1"/>
        </dgm:presLayoutVars>
      </dgm:prSet>
      <dgm:spPr/>
    </dgm:pt>
  </dgm:ptLst>
  <dgm:cxnLst>
    <dgm:cxn modelId="{F5E28D19-CCC9-45E6-BFCD-6F0A336CF3B9}" type="presOf" srcId="{4D44D81E-B4BD-4B92-88E7-F2D32DE53D9E}" destId="{B24CBEBB-7515-4852-9DDE-D8627768854C}" srcOrd="1" destOrd="0" presId="urn:microsoft.com/office/officeart/2005/8/layout/process4"/>
    <dgm:cxn modelId="{E660271A-9036-4024-A612-B831B4623FE7}" srcId="{4D44D81E-B4BD-4B92-88E7-F2D32DE53D9E}" destId="{BA420D90-70F1-4498-A670-3D338894B213}" srcOrd="1" destOrd="0" parTransId="{FB26F1FD-369D-403C-AE11-647576797235}" sibTransId="{9E07C453-CC4D-40D4-8570-41EB4D50FD80}"/>
    <dgm:cxn modelId="{E9BF1D64-8030-4267-B311-7DD84A857FB4}" type="presOf" srcId="{BA420D90-70F1-4498-A670-3D338894B213}" destId="{F92242BD-ACF7-49A4-B064-FA4DDAB8FB11}" srcOrd="0" destOrd="0" presId="urn:microsoft.com/office/officeart/2005/8/layout/process4"/>
    <dgm:cxn modelId="{62A05765-0932-42C3-BC36-DEB23F96A501}" type="presOf" srcId="{6611BA8A-1B6B-43DF-B6EA-288BA5DDE401}" destId="{E3F1FB6C-FA35-47F8-81C6-0AC689B387EF}" srcOrd="0" destOrd="0" presId="urn:microsoft.com/office/officeart/2005/8/layout/process4"/>
    <dgm:cxn modelId="{2E09AA65-C513-4014-BC89-4637695F7EC8}" type="presOf" srcId="{180A9F14-BD8B-4C9F-A084-1D4FCE584928}" destId="{D3F60565-06F5-49A5-B01E-3D5CBE8ADC5D}" srcOrd="0" destOrd="0" presId="urn:microsoft.com/office/officeart/2005/8/layout/process4"/>
    <dgm:cxn modelId="{8B02544D-C259-4C86-82EA-4C89D9A06F07}" srcId="{B5F24902-0811-48F0-98A5-F3DDF7D8236C}" destId="{6611BA8A-1B6B-43DF-B6EA-288BA5DDE401}" srcOrd="1" destOrd="0" parTransId="{7676730C-B7B8-4F07-BD40-D42D16B7CBB7}" sibTransId="{FAE3F982-D041-4289-86BA-CA4D25305E33}"/>
    <dgm:cxn modelId="{DC0F4558-551D-4DBF-A9EF-1C8A49734E01}" srcId="{4D44D81E-B4BD-4B92-88E7-F2D32DE53D9E}" destId="{180A9F14-BD8B-4C9F-A084-1D4FCE584928}" srcOrd="0" destOrd="0" parTransId="{538AD44E-A90B-4B95-9E4B-2987D37F10F4}" sibTransId="{99569971-46A7-4E14-ABF2-FCAD1E0B27BF}"/>
    <dgm:cxn modelId="{3E3E00A3-B856-47D5-ABBD-97AB48F168A7}" type="presOf" srcId="{B5F24902-0811-48F0-98A5-F3DDF7D8236C}" destId="{FA810541-34FF-4FCA-89EC-8FEDADA00E3D}" srcOrd="0" destOrd="0" presId="urn:microsoft.com/office/officeart/2005/8/layout/process4"/>
    <dgm:cxn modelId="{BEE898E6-E260-4E15-A174-AD08DF8E5898}" srcId="{B5F24902-0811-48F0-98A5-F3DDF7D8236C}" destId="{4D44D81E-B4BD-4B92-88E7-F2D32DE53D9E}" srcOrd="0" destOrd="0" parTransId="{8F01AF3C-0044-4EB2-A13F-64EFBE677BA8}" sibTransId="{BA60D5E7-9975-4540-A101-123802409419}"/>
    <dgm:cxn modelId="{A8483DFE-8CEA-4CFD-BEED-8AF28EAD6CB7}" type="presOf" srcId="{4D44D81E-B4BD-4B92-88E7-F2D32DE53D9E}" destId="{D4EB892C-43A1-4E91-8161-5758D9636B79}" srcOrd="0" destOrd="0" presId="urn:microsoft.com/office/officeart/2005/8/layout/process4"/>
    <dgm:cxn modelId="{D3886375-D98B-42C6-B890-76AD151BE5BF}" type="presParOf" srcId="{FA810541-34FF-4FCA-89EC-8FEDADA00E3D}" destId="{C86D3E53-E38F-4E79-A1AE-4A7687759A45}" srcOrd="0" destOrd="0" presId="urn:microsoft.com/office/officeart/2005/8/layout/process4"/>
    <dgm:cxn modelId="{CBD54193-FDF6-4B1B-9E7A-64FD5B91164D}" type="presParOf" srcId="{C86D3E53-E38F-4E79-A1AE-4A7687759A45}" destId="{E3F1FB6C-FA35-47F8-81C6-0AC689B387EF}" srcOrd="0" destOrd="0" presId="urn:microsoft.com/office/officeart/2005/8/layout/process4"/>
    <dgm:cxn modelId="{99E58858-0778-44C2-AF1D-FA10CCC3B457}" type="presParOf" srcId="{FA810541-34FF-4FCA-89EC-8FEDADA00E3D}" destId="{C255D6EB-7082-4253-BEBF-672D2C2C9925}" srcOrd="1" destOrd="0" presId="urn:microsoft.com/office/officeart/2005/8/layout/process4"/>
    <dgm:cxn modelId="{C928DBED-8785-4F91-8929-C8FDB07ABF5F}" type="presParOf" srcId="{FA810541-34FF-4FCA-89EC-8FEDADA00E3D}" destId="{0D744545-F823-467A-A76C-A113EAC00B06}" srcOrd="2" destOrd="0" presId="urn:microsoft.com/office/officeart/2005/8/layout/process4"/>
    <dgm:cxn modelId="{F4188A50-5A09-43E4-AEF3-37D3F828AE9C}" type="presParOf" srcId="{0D744545-F823-467A-A76C-A113EAC00B06}" destId="{D4EB892C-43A1-4E91-8161-5758D9636B79}" srcOrd="0" destOrd="0" presId="urn:microsoft.com/office/officeart/2005/8/layout/process4"/>
    <dgm:cxn modelId="{63A2ED25-A272-4C2F-BAFF-F313CBF7F96E}" type="presParOf" srcId="{0D744545-F823-467A-A76C-A113EAC00B06}" destId="{B24CBEBB-7515-4852-9DDE-D8627768854C}" srcOrd="1" destOrd="0" presId="urn:microsoft.com/office/officeart/2005/8/layout/process4"/>
    <dgm:cxn modelId="{D70E8FB6-EA5A-4A34-949E-596E3C2E9EAF}" type="presParOf" srcId="{0D744545-F823-467A-A76C-A113EAC00B06}" destId="{3B9D0E1E-A54C-48D6-A399-D8332E202F52}" srcOrd="2" destOrd="0" presId="urn:microsoft.com/office/officeart/2005/8/layout/process4"/>
    <dgm:cxn modelId="{90A47026-32E7-4710-896D-F5457860106F}" type="presParOf" srcId="{3B9D0E1E-A54C-48D6-A399-D8332E202F52}" destId="{D3F60565-06F5-49A5-B01E-3D5CBE8ADC5D}" srcOrd="0" destOrd="0" presId="urn:microsoft.com/office/officeart/2005/8/layout/process4"/>
    <dgm:cxn modelId="{36851847-7DEC-4107-9D24-0FB345F65147}" type="presParOf" srcId="{3B9D0E1E-A54C-48D6-A399-D8332E202F52}" destId="{F92242BD-ACF7-49A4-B064-FA4DDAB8FB1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E607C9-9153-4800-AB4C-5BC516C055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575AE9-284F-4C17-AF94-E7E306AB1FF7}">
      <dgm:prSet/>
      <dgm:spPr/>
      <dgm:t>
        <a:bodyPr/>
        <a:lstStyle/>
        <a:p>
          <a:pPr rtl="0"/>
          <a:r>
            <a:rPr lang="hu-HU" b="1"/>
            <a:t>Pius XII </a:t>
          </a:r>
          <a:r>
            <a:rPr lang="hu-HU" sz="1800" b="1">
              <a:solidFill>
                <a:srgbClr val="000000"/>
              </a:solidFill>
              <a:latin typeface="Arial"/>
              <a:ea typeface="Calibri"/>
              <a:cs typeface="Arial"/>
            </a:rPr>
            <a:t> </a:t>
          </a:r>
          <a:r>
            <a:rPr lang="hu-HU" sz="1100">
              <a:solidFill>
                <a:srgbClr val="444444"/>
              </a:solidFill>
              <a:latin typeface="Calibri"/>
              <a:ea typeface="Calibri"/>
              <a:cs typeface="Calibri"/>
            </a:rPr>
            <a:t>(1943)</a:t>
          </a:r>
          <a:endParaRPr lang="en-US" sz="1100">
            <a:solidFill>
              <a:srgbClr val="444444"/>
            </a:solidFill>
            <a:latin typeface="Calibri"/>
            <a:ea typeface="Calibri"/>
            <a:cs typeface="Calibri"/>
          </a:endParaRPr>
        </a:p>
      </dgm:t>
    </dgm:pt>
    <dgm:pt modelId="{D24543A3-E8C0-4DB6-ADA0-B79471BA2C3D}" type="parTrans" cxnId="{F9AB690D-592E-41AC-80DC-D06CE22BD650}">
      <dgm:prSet/>
      <dgm:spPr/>
      <dgm:t>
        <a:bodyPr/>
        <a:lstStyle/>
        <a:p>
          <a:endParaRPr lang="en-US"/>
        </a:p>
      </dgm:t>
    </dgm:pt>
    <dgm:pt modelId="{58AD44B7-CCE4-4947-B35E-0B9D9DBCBA31}" type="sibTrans" cxnId="{F9AB690D-592E-41AC-80DC-D06CE22BD650}">
      <dgm:prSet/>
      <dgm:spPr/>
      <dgm:t>
        <a:bodyPr/>
        <a:lstStyle/>
        <a:p>
          <a:endParaRPr lang="en-US"/>
        </a:p>
      </dgm:t>
    </dgm:pt>
    <dgm:pt modelId="{FC44716C-D568-43ED-A46A-8FAE6C81AF32}">
      <dgm:prSet/>
      <dgm:spPr/>
      <dgm:t>
        <a:bodyPr/>
        <a:lstStyle/>
        <a:p>
          <a:pPr rtl="0"/>
          <a:r>
            <a:rPr lang="hu-HU" b="1" err="1"/>
            <a:t>Encyclical</a:t>
          </a:r>
          <a:r>
            <a:rPr lang="hu-HU" b="1"/>
            <a:t> </a:t>
          </a:r>
          <a:r>
            <a:rPr lang="hu-HU" b="1" err="1"/>
            <a:t>Divino</a:t>
          </a:r>
          <a:r>
            <a:rPr lang="hu-HU" b="1"/>
            <a:t> </a:t>
          </a:r>
          <a:r>
            <a:rPr lang="hu-HU" b="1" err="1"/>
            <a:t>afflante</a:t>
          </a:r>
          <a:r>
            <a:rPr lang="hu-HU" b="1"/>
            <a:t> </a:t>
          </a:r>
          <a:r>
            <a:rPr lang="hu-HU" b="1" err="1"/>
            <a:t>Spiritu</a:t>
          </a:r>
          <a:r>
            <a:rPr lang="hu-HU" b="1">
              <a:latin typeface="Arial" panose="020B0604020202020204"/>
            </a:rPr>
            <a:t> 1943</a:t>
          </a:r>
          <a:endParaRPr lang="en-US"/>
        </a:p>
      </dgm:t>
    </dgm:pt>
    <dgm:pt modelId="{03AF5E8D-3C11-4BE6-BB66-A079B2E13CB3}" type="parTrans" cxnId="{E6B87134-473F-43D9-8E6F-AC0125EF6260}">
      <dgm:prSet/>
      <dgm:spPr/>
      <dgm:t>
        <a:bodyPr/>
        <a:lstStyle/>
        <a:p>
          <a:endParaRPr lang="en-US"/>
        </a:p>
      </dgm:t>
    </dgm:pt>
    <dgm:pt modelId="{FBE02648-2761-4680-B613-EF86F0CF8402}" type="sibTrans" cxnId="{E6B87134-473F-43D9-8E6F-AC0125EF6260}">
      <dgm:prSet/>
      <dgm:spPr/>
      <dgm:t>
        <a:bodyPr/>
        <a:lstStyle/>
        <a:p>
          <a:endParaRPr lang="en-US"/>
        </a:p>
      </dgm:t>
    </dgm:pt>
    <dgm:pt modelId="{4BF4B95F-282D-4884-A147-F8FDDF8BE086}">
      <dgm:prSet/>
      <dgm:spPr/>
      <dgm:t>
        <a:bodyPr/>
        <a:lstStyle/>
        <a:p>
          <a:r>
            <a:rPr lang="hu-HU" b="1"/>
            <a:t>(</a:t>
          </a:r>
          <a:r>
            <a:rPr lang="hu-HU" b="1" err="1"/>
            <a:t>Archaeology</a:t>
          </a:r>
          <a:r>
            <a:rPr lang="hu-HU" b="1"/>
            <a:t>, </a:t>
          </a:r>
          <a:r>
            <a:rPr lang="hu-HU" b="1" err="1"/>
            <a:t>history</a:t>
          </a:r>
          <a:r>
            <a:rPr lang="hu-HU" b="1"/>
            <a:t>, </a:t>
          </a:r>
          <a:r>
            <a:rPr lang="hu-HU" b="1" err="1"/>
            <a:t>linguistics</a:t>
          </a:r>
          <a:r>
            <a:rPr lang="hu-HU" b="1"/>
            <a:t>, and </a:t>
          </a:r>
          <a:r>
            <a:rPr lang="hu-HU" b="1" err="1"/>
            <a:t>literary</a:t>
          </a:r>
          <a:r>
            <a:rPr lang="hu-HU" b="1"/>
            <a:t> </a:t>
          </a:r>
          <a:r>
            <a:rPr lang="hu-HU" b="1" err="1"/>
            <a:t>studies</a:t>
          </a:r>
          <a:r>
            <a:rPr lang="hu-HU" b="1"/>
            <a:t> in </a:t>
          </a:r>
          <a:r>
            <a:rPr lang="hu-HU" b="1" err="1"/>
            <a:t>examining</a:t>
          </a:r>
          <a:r>
            <a:rPr lang="hu-HU" b="1"/>
            <a:t> </a:t>
          </a:r>
          <a:r>
            <a:rPr lang="hu-HU" b="1" err="1"/>
            <a:t>the</a:t>
          </a:r>
          <a:r>
            <a:rPr lang="hu-HU" b="1"/>
            <a:t> </a:t>
          </a:r>
          <a:r>
            <a:rPr lang="hu-HU" b="1" err="1"/>
            <a:t>original</a:t>
          </a:r>
          <a:r>
            <a:rPr lang="hu-HU" b="1"/>
            <a:t> </a:t>
          </a:r>
          <a:r>
            <a:rPr lang="hu-HU" b="1" err="1"/>
            <a:t>scriptural</a:t>
          </a:r>
          <a:r>
            <a:rPr lang="hu-HU" b="1"/>
            <a:t> texts.)</a:t>
          </a:r>
          <a:endParaRPr lang="en-US"/>
        </a:p>
      </dgm:t>
    </dgm:pt>
    <dgm:pt modelId="{A9D78177-E531-402C-83F0-94547CDA984A}" type="parTrans" cxnId="{66510F35-5B8F-4979-9A05-732FAFC6385A}">
      <dgm:prSet/>
      <dgm:spPr/>
      <dgm:t>
        <a:bodyPr/>
        <a:lstStyle/>
        <a:p>
          <a:endParaRPr lang="en-US"/>
        </a:p>
      </dgm:t>
    </dgm:pt>
    <dgm:pt modelId="{6CEF9ABB-0020-4B9A-AAE7-6DE388C23560}" type="sibTrans" cxnId="{66510F35-5B8F-4979-9A05-732FAFC6385A}">
      <dgm:prSet/>
      <dgm:spPr/>
      <dgm:t>
        <a:bodyPr/>
        <a:lstStyle/>
        <a:p>
          <a:endParaRPr lang="en-US"/>
        </a:p>
      </dgm:t>
    </dgm:pt>
    <dgm:pt modelId="{39518784-DFA9-4FA4-9964-D85258C0C1D1}" type="pres">
      <dgm:prSet presAssocID="{F3E607C9-9153-4800-AB4C-5BC516C0554E}" presName="vert0" presStyleCnt="0">
        <dgm:presLayoutVars>
          <dgm:dir/>
          <dgm:animOne val="branch"/>
          <dgm:animLvl val="lvl"/>
        </dgm:presLayoutVars>
      </dgm:prSet>
      <dgm:spPr/>
    </dgm:pt>
    <dgm:pt modelId="{11C297CC-A29B-44A4-B8B1-979B3D0D6CB8}" type="pres">
      <dgm:prSet presAssocID="{4C575AE9-284F-4C17-AF94-E7E306AB1FF7}" presName="thickLine" presStyleLbl="alignNode1" presStyleIdx="0" presStyleCnt="3"/>
      <dgm:spPr/>
    </dgm:pt>
    <dgm:pt modelId="{8D3B556F-21E6-47B6-9B5A-B02DD801ED7B}" type="pres">
      <dgm:prSet presAssocID="{4C575AE9-284F-4C17-AF94-E7E306AB1FF7}" presName="horz1" presStyleCnt="0"/>
      <dgm:spPr/>
    </dgm:pt>
    <dgm:pt modelId="{0A388F84-FAC0-4A5B-9594-EB85076303A1}" type="pres">
      <dgm:prSet presAssocID="{4C575AE9-284F-4C17-AF94-E7E306AB1FF7}" presName="tx1" presStyleLbl="revTx" presStyleIdx="0" presStyleCnt="3"/>
      <dgm:spPr/>
    </dgm:pt>
    <dgm:pt modelId="{983B94DC-3A38-4434-BDE4-7CA76168607F}" type="pres">
      <dgm:prSet presAssocID="{4C575AE9-284F-4C17-AF94-E7E306AB1FF7}" presName="vert1" presStyleCnt="0"/>
      <dgm:spPr/>
    </dgm:pt>
    <dgm:pt modelId="{AB0D1034-0F9C-4D26-8207-98FACA4DC024}" type="pres">
      <dgm:prSet presAssocID="{FC44716C-D568-43ED-A46A-8FAE6C81AF32}" presName="thickLine" presStyleLbl="alignNode1" presStyleIdx="1" presStyleCnt="3"/>
      <dgm:spPr/>
    </dgm:pt>
    <dgm:pt modelId="{9F1E590B-2E24-4D21-A92A-A046A14D4220}" type="pres">
      <dgm:prSet presAssocID="{FC44716C-D568-43ED-A46A-8FAE6C81AF32}" presName="horz1" presStyleCnt="0"/>
      <dgm:spPr/>
    </dgm:pt>
    <dgm:pt modelId="{7B85B513-7475-4166-9F1B-4848D8CA40D0}" type="pres">
      <dgm:prSet presAssocID="{FC44716C-D568-43ED-A46A-8FAE6C81AF32}" presName="tx1" presStyleLbl="revTx" presStyleIdx="1" presStyleCnt="3"/>
      <dgm:spPr/>
    </dgm:pt>
    <dgm:pt modelId="{9ECA706C-786B-43B6-8FF9-437051AD8C0E}" type="pres">
      <dgm:prSet presAssocID="{FC44716C-D568-43ED-A46A-8FAE6C81AF32}" presName="vert1" presStyleCnt="0"/>
      <dgm:spPr/>
    </dgm:pt>
    <dgm:pt modelId="{281A1F82-8623-4D56-8137-D45115C16C62}" type="pres">
      <dgm:prSet presAssocID="{4BF4B95F-282D-4884-A147-F8FDDF8BE086}" presName="thickLine" presStyleLbl="alignNode1" presStyleIdx="2" presStyleCnt="3"/>
      <dgm:spPr/>
    </dgm:pt>
    <dgm:pt modelId="{D96633DB-09B1-4B2C-964D-C38D99EB1BA4}" type="pres">
      <dgm:prSet presAssocID="{4BF4B95F-282D-4884-A147-F8FDDF8BE086}" presName="horz1" presStyleCnt="0"/>
      <dgm:spPr/>
    </dgm:pt>
    <dgm:pt modelId="{1AEED2D4-F865-4CF4-AA80-30D7998EADC1}" type="pres">
      <dgm:prSet presAssocID="{4BF4B95F-282D-4884-A147-F8FDDF8BE086}" presName="tx1" presStyleLbl="revTx" presStyleIdx="2" presStyleCnt="3"/>
      <dgm:spPr/>
    </dgm:pt>
    <dgm:pt modelId="{0EB6B4D1-AE5B-4EA1-981F-0CF279CE5591}" type="pres">
      <dgm:prSet presAssocID="{4BF4B95F-282D-4884-A147-F8FDDF8BE086}" presName="vert1" presStyleCnt="0"/>
      <dgm:spPr/>
    </dgm:pt>
  </dgm:ptLst>
  <dgm:cxnLst>
    <dgm:cxn modelId="{F9AB690D-592E-41AC-80DC-D06CE22BD650}" srcId="{F3E607C9-9153-4800-AB4C-5BC516C0554E}" destId="{4C575AE9-284F-4C17-AF94-E7E306AB1FF7}" srcOrd="0" destOrd="0" parTransId="{D24543A3-E8C0-4DB6-ADA0-B79471BA2C3D}" sibTransId="{58AD44B7-CCE4-4947-B35E-0B9D9DBCBA31}"/>
    <dgm:cxn modelId="{E6B87134-473F-43D9-8E6F-AC0125EF6260}" srcId="{F3E607C9-9153-4800-AB4C-5BC516C0554E}" destId="{FC44716C-D568-43ED-A46A-8FAE6C81AF32}" srcOrd="1" destOrd="0" parTransId="{03AF5E8D-3C11-4BE6-BB66-A079B2E13CB3}" sibTransId="{FBE02648-2761-4680-B613-EF86F0CF8402}"/>
    <dgm:cxn modelId="{66510F35-5B8F-4979-9A05-732FAFC6385A}" srcId="{F3E607C9-9153-4800-AB4C-5BC516C0554E}" destId="{4BF4B95F-282D-4884-A147-F8FDDF8BE086}" srcOrd="2" destOrd="0" parTransId="{A9D78177-E531-402C-83F0-94547CDA984A}" sibTransId="{6CEF9ABB-0020-4B9A-AAE7-6DE388C23560}"/>
    <dgm:cxn modelId="{2A5E355A-F459-476F-9B10-5E181FFB999E}" type="presOf" srcId="{F3E607C9-9153-4800-AB4C-5BC516C0554E}" destId="{39518784-DFA9-4FA4-9964-D85258C0C1D1}" srcOrd="0" destOrd="0" presId="urn:microsoft.com/office/officeart/2008/layout/LinedList"/>
    <dgm:cxn modelId="{9126E898-AA63-4584-AFD4-0580B2D4D8FA}" type="presOf" srcId="{4C575AE9-284F-4C17-AF94-E7E306AB1FF7}" destId="{0A388F84-FAC0-4A5B-9594-EB85076303A1}" srcOrd="0" destOrd="0" presId="urn:microsoft.com/office/officeart/2008/layout/LinedList"/>
    <dgm:cxn modelId="{ECAE4CC1-02D9-4740-8591-DA13E618DEE5}" type="presOf" srcId="{FC44716C-D568-43ED-A46A-8FAE6C81AF32}" destId="{7B85B513-7475-4166-9F1B-4848D8CA40D0}" srcOrd="0" destOrd="0" presId="urn:microsoft.com/office/officeart/2008/layout/LinedList"/>
    <dgm:cxn modelId="{3F35B4EE-9233-46DC-98FA-D7485672F6AF}" type="presOf" srcId="{4BF4B95F-282D-4884-A147-F8FDDF8BE086}" destId="{1AEED2D4-F865-4CF4-AA80-30D7998EADC1}" srcOrd="0" destOrd="0" presId="urn:microsoft.com/office/officeart/2008/layout/LinedList"/>
    <dgm:cxn modelId="{ACE14B58-3CC7-48DA-A51A-E9C6F01BB1D5}" type="presParOf" srcId="{39518784-DFA9-4FA4-9964-D85258C0C1D1}" destId="{11C297CC-A29B-44A4-B8B1-979B3D0D6CB8}" srcOrd="0" destOrd="0" presId="urn:microsoft.com/office/officeart/2008/layout/LinedList"/>
    <dgm:cxn modelId="{06B08476-8904-4DE0-92A2-50BA49D1D859}" type="presParOf" srcId="{39518784-DFA9-4FA4-9964-D85258C0C1D1}" destId="{8D3B556F-21E6-47B6-9B5A-B02DD801ED7B}" srcOrd="1" destOrd="0" presId="urn:microsoft.com/office/officeart/2008/layout/LinedList"/>
    <dgm:cxn modelId="{F3006C6D-C6CE-4256-A9EE-0A7D20B7DEC3}" type="presParOf" srcId="{8D3B556F-21E6-47B6-9B5A-B02DD801ED7B}" destId="{0A388F84-FAC0-4A5B-9594-EB85076303A1}" srcOrd="0" destOrd="0" presId="urn:microsoft.com/office/officeart/2008/layout/LinedList"/>
    <dgm:cxn modelId="{601D461C-D621-432B-9581-FD72AE163A97}" type="presParOf" srcId="{8D3B556F-21E6-47B6-9B5A-B02DD801ED7B}" destId="{983B94DC-3A38-4434-BDE4-7CA76168607F}" srcOrd="1" destOrd="0" presId="urn:microsoft.com/office/officeart/2008/layout/LinedList"/>
    <dgm:cxn modelId="{0CCA9A50-4CD3-4911-84B8-8BE139D741EE}" type="presParOf" srcId="{39518784-DFA9-4FA4-9964-D85258C0C1D1}" destId="{AB0D1034-0F9C-4D26-8207-98FACA4DC024}" srcOrd="2" destOrd="0" presId="urn:microsoft.com/office/officeart/2008/layout/LinedList"/>
    <dgm:cxn modelId="{4FBD1140-6198-4AA4-9857-F753066A3B2F}" type="presParOf" srcId="{39518784-DFA9-4FA4-9964-D85258C0C1D1}" destId="{9F1E590B-2E24-4D21-A92A-A046A14D4220}" srcOrd="3" destOrd="0" presId="urn:microsoft.com/office/officeart/2008/layout/LinedList"/>
    <dgm:cxn modelId="{5A028D6A-3E57-440A-BCA5-527BCB41E981}" type="presParOf" srcId="{9F1E590B-2E24-4D21-A92A-A046A14D4220}" destId="{7B85B513-7475-4166-9F1B-4848D8CA40D0}" srcOrd="0" destOrd="0" presId="urn:microsoft.com/office/officeart/2008/layout/LinedList"/>
    <dgm:cxn modelId="{BED60230-186E-49B7-A8E4-FCDDB567F0BE}" type="presParOf" srcId="{9F1E590B-2E24-4D21-A92A-A046A14D4220}" destId="{9ECA706C-786B-43B6-8FF9-437051AD8C0E}" srcOrd="1" destOrd="0" presId="urn:microsoft.com/office/officeart/2008/layout/LinedList"/>
    <dgm:cxn modelId="{A38F51CB-A0E0-4261-9290-A1FF5EEF0BA3}" type="presParOf" srcId="{39518784-DFA9-4FA4-9964-D85258C0C1D1}" destId="{281A1F82-8623-4D56-8137-D45115C16C62}" srcOrd="4" destOrd="0" presId="urn:microsoft.com/office/officeart/2008/layout/LinedList"/>
    <dgm:cxn modelId="{E4D707BE-5277-4301-B358-10AF023DC91D}" type="presParOf" srcId="{39518784-DFA9-4FA4-9964-D85258C0C1D1}" destId="{D96633DB-09B1-4B2C-964D-C38D99EB1BA4}" srcOrd="5" destOrd="0" presId="urn:microsoft.com/office/officeart/2008/layout/LinedList"/>
    <dgm:cxn modelId="{C56FCB84-5690-4C3C-AF14-0ED2D0DF4F5E}" type="presParOf" srcId="{D96633DB-09B1-4B2C-964D-C38D99EB1BA4}" destId="{1AEED2D4-F865-4CF4-AA80-30D7998EADC1}" srcOrd="0" destOrd="0" presId="urn:microsoft.com/office/officeart/2008/layout/LinedList"/>
    <dgm:cxn modelId="{4628CFCB-711C-4B01-A8D6-844DA372F3EB}" type="presParOf" srcId="{D96633DB-09B1-4B2C-964D-C38D99EB1BA4}" destId="{0EB6B4D1-AE5B-4EA1-981F-0CF279CE55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723AF-D904-4A69-9052-8FF16DE154D8}">
      <dsp:nvSpPr>
        <dsp:cNvPr id="0" name=""/>
        <dsp:cNvSpPr/>
      </dsp:nvSpPr>
      <dsp:spPr>
        <a:xfrm>
          <a:off x="0" y="0"/>
          <a:ext cx="3829628" cy="5353739"/>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rtl="0">
            <a:lnSpc>
              <a:spcPct val="90000"/>
            </a:lnSpc>
            <a:spcBef>
              <a:spcPct val="0"/>
            </a:spcBef>
            <a:spcAft>
              <a:spcPct val="35000"/>
            </a:spcAft>
            <a:buNone/>
          </a:pPr>
          <a:r>
            <a:rPr lang="hu-HU" sz="4400" kern="1200" dirty="0" err="1"/>
            <a:t>Personal</a:t>
          </a:r>
          <a:r>
            <a:rPr lang="hu-HU" sz="4400" kern="1200" dirty="0"/>
            <a:t> </a:t>
          </a:r>
          <a:r>
            <a:rPr lang="hu-HU" sz="4400" kern="1200" dirty="0" err="1"/>
            <a:t>Commitment</a:t>
          </a:r>
          <a:r>
            <a:rPr lang="hu-HU" sz="4400" kern="1200" dirty="0"/>
            <a:t> </a:t>
          </a:r>
          <a:r>
            <a:rPr lang="hu-HU" sz="4400" kern="1200" dirty="0" err="1"/>
            <a:t>to</a:t>
          </a:r>
          <a:r>
            <a:rPr lang="hu-HU" sz="4400" kern="1200" dirty="0"/>
            <a:t> </a:t>
          </a:r>
          <a:r>
            <a:rPr lang="hu-HU" sz="4400" kern="1200" dirty="0" err="1"/>
            <a:t>the</a:t>
          </a:r>
          <a:r>
            <a:rPr lang="hu-HU" sz="4400" kern="1200" dirty="0"/>
            <a:t> </a:t>
          </a:r>
          <a:r>
            <a:rPr lang="hu-HU" sz="4400" kern="1200" dirty="0" err="1"/>
            <a:t>Future</a:t>
          </a:r>
          <a:r>
            <a:rPr lang="hu-HU" sz="4400" kern="1200" dirty="0"/>
            <a:t> of </a:t>
          </a:r>
          <a:r>
            <a:rPr lang="hu-HU" sz="4400" kern="1200" dirty="0" err="1"/>
            <a:t>Humanity</a:t>
          </a:r>
          <a:r>
            <a:rPr lang="hu-HU" sz="4400" kern="1200" dirty="0">
              <a:latin typeface="Arial" panose="020B0604020202020204"/>
            </a:rPr>
            <a:t>. (Peace)</a:t>
          </a:r>
          <a:endParaRPr lang="en-US" sz="4400" kern="1200" dirty="0" err="1"/>
        </a:p>
      </dsp:txBody>
      <dsp:txXfrm>
        <a:off x="0" y="0"/>
        <a:ext cx="3829628" cy="53537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B7A98-3795-425C-9CB1-613BE2539573}">
      <dsp:nvSpPr>
        <dsp:cNvPr id="0" name=""/>
        <dsp:cNvSpPr/>
      </dsp:nvSpPr>
      <dsp:spPr>
        <a:xfrm>
          <a:off x="0" y="2757"/>
          <a:ext cx="1771004" cy="1819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hu-HU" sz="1700" b="1" kern="1200"/>
            <a:t>Most brutal period of the systematic extermination of the Jews. </a:t>
          </a:r>
          <a:r>
            <a:rPr lang="en-US" sz="1700" b="1" kern="1200"/>
            <a:t> </a:t>
          </a:r>
          <a:endParaRPr lang="en-US" sz="1700" kern="1200"/>
        </a:p>
      </dsp:txBody>
      <dsp:txXfrm>
        <a:off x="86453" y="89210"/>
        <a:ext cx="1598098" cy="1646773"/>
      </dsp:txXfrm>
    </dsp:sp>
    <dsp:sp modelId="{314A0DC7-880B-4E65-AAB6-ECA55481D7AA}">
      <dsp:nvSpPr>
        <dsp:cNvPr id="0" name=""/>
        <dsp:cNvSpPr/>
      </dsp:nvSpPr>
      <dsp:spPr>
        <a:xfrm>
          <a:off x="0" y="1913420"/>
          <a:ext cx="1771004" cy="1819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hu-HU" sz="1700" b="1" kern="1200"/>
            <a:t>Not only a diplomatic response .</a:t>
          </a:r>
          <a:endParaRPr lang="en-US" sz="1700" kern="1200"/>
        </a:p>
      </dsp:txBody>
      <dsp:txXfrm>
        <a:off x="86453" y="1999873"/>
        <a:ext cx="1598098" cy="1646773"/>
      </dsp:txXfrm>
    </dsp:sp>
    <dsp:sp modelId="{E3EF44EC-1F30-46B3-9784-CC908AC53ABF}">
      <dsp:nvSpPr>
        <dsp:cNvPr id="0" name=""/>
        <dsp:cNvSpPr/>
      </dsp:nvSpPr>
      <dsp:spPr>
        <a:xfrm rot="5400000">
          <a:off x="2617358" y="3159697"/>
          <a:ext cx="1455743" cy="31484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hu-HU" sz="1500" kern="1200"/>
            <a:t>"Historical criticism does not weaken but rather reinforces the historical credibility of the Old Testament.'</a:t>
          </a:r>
          <a:endParaRPr lang="en-US" sz="1500" kern="1200"/>
        </a:p>
        <a:p>
          <a:pPr marL="114300" lvl="1" indent="-114300" algn="l" defTabSz="666750">
            <a:lnSpc>
              <a:spcPct val="90000"/>
            </a:lnSpc>
            <a:spcBef>
              <a:spcPct val="0"/>
            </a:spcBef>
            <a:spcAft>
              <a:spcPct val="15000"/>
            </a:spcAft>
            <a:buChar char="•"/>
          </a:pPr>
          <a:r>
            <a:rPr lang="hu-HU" sz="1500" b="1" kern="1200"/>
            <a:t>Israel’s unique, God-given role in salvation history. </a:t>
          </a:r>
          <a:endParaRPr lang="en-US" sz="1500" kern="1200"/>
        </a:p>
      </dsp:txBody>
      <dsp:txXfrm rot="-5400000">
        <a:off x="1771004" y="4077115"/>
        <a:ext cx="3077387" cy="1313615"/>
      </dsp:txXfrm>
    </dsp:sp>
    <dsp:sp modelId="{0E1BB320-519E-47CE-8ECF-31C2C5685A88}">
      <dsp:nvSpPr>
        <dsp:cNvPr id="0" name=""/>
        <dsp:cNvSpPr/>
      </dsp:nvSpPr>
      <dsp:spPr>
        <a:xfrm>
          <a:off x="0" y="3824083"/>
          <a:ext cx="1771004" cy="1819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hu-HU" sz="1700" b="1" kern="1200"/>
            <a:t>A theological and scholarly one. </a:t>
          </a:r>
          <a:r>
            <a:rPr lang="en-US" sz="1700" b="1" kern="1200"/>
            <a:t> </a:t>
          </a:r>
          <a:endParaRPr lang="en-US" sz="1700" kern="1200"/>
        </a:p>
      </dsp:txBody>
      <dsp:txXfrm>
        <a:off x="86453" y="3910536"/>
        <a:ext cx="1598098" cy="16467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A16C-826F-4D12-9FAF-0E54913350BD}">
      <dsp:nvSpPr>
        <dsp:cNvPr id="0" name=""/>
        <dsp:cNvSpPr/>
      </dsp:nvSpPr>
      <dsp:spPr>
        <a:xfrm>
          <a:off x="0" y="75340"/>
          <a:ext cx="7612308" cy="113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b="1" kern="1200"/>
            <a:t>CIC </a:t>
          </a:r>
          <a:endParaRPr lang="en-US" sz="2000" kern="1200"/>
        </a:p>
      </dsp:txBody>
      <dsp:txXfrm>
        <a:off x="55227" y="130567"/>
        <a:ext cx="7501854" cy="1020869"/>
      </dsp:txXfrm>
    </dsp:sp>
    <dsp:sp modelId="{77CF307D-B988-4D5C-81D6-58D38C1EF74D}">
      <dsp:nvSpPr>
        <dsp:cNvPr id="0" name=""/>
        <dsp:cNvSpPr/>
      </dsp:nvSpPr>
      <dsp:spPr>
        <a:xfrm>
          <a:off x="0" y="1206663"/>
          <a:ext cx="7612308"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9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hu-HU" sz="1600" b="1" kern="1200" err="1"/>
            <a:t>Catholic</a:t>
          </a:r>
          <a:r>
            <a:rPr lang="hu-HU" sz="1600" b="1" kern="1200"/>
            <a:t> </a:t>
          </a:r>
          <a:r>
            <a:rPr lang="hu-HU" sz="1600" b="1" kern="1200" err="1"/>
            <a:t>uni</a:t>
          </a:r>
          <a:r>
            <a:rPr lang="hu-HU" sz="1600" b="1" kern="1200"/>
            <a:t>. (</a:t>
          </a:r>
          <a:r>
            <a:rPr lang="hu-HU" sz="1600" b="1" kern="1200" err="1"/>
            <a:t>canons</a:t>
          </a:r>
          <a:r>
            <a:rPr lang="hu-HU" sz="1600" b="1" kern="1200"/>
            <a:t> 807–814)</a:t>
          </a:r>
          <a:endParaRPr lang="en-US" sz="1600" kern="1200"/>
        </a:p>
        <a:p>
          <a:pPr marL="171450" lvl="1" indent="-171450" algn="l" defTabSz="711200">
            <a:lnSpc>
              <a:spcPct val="90000"/>
            </a:lnSpc>
            <a:spcBef>
              <a:spcPct val="0"/>
            </a:spcBef>
            <a:spcAft>
              <a:spcPct val="20000"/>
            </a:spcAft>
            <a:buChar char="•"/>
          </a:pPr>
          <a:r>
            <a:rPr lang="hu-HU" sz="1600" b="1" kern="1200" err="1"/>
            <a:t>Ecclesiastical</a:t>
          </a:r>
          <a:r>
            <a:rPr lang="hu-HU" sz="1600" b="1" kern="1200"/>
            <a:t> </a:t>
          </a:r>
          <a:r>
            <a:rPr lang="hu-HU" sz="1600" b="1" kern="1200" err="1"/>
            <a:t>uni</a:t>
          </a:r>
          <a:r>
            <a:rPr lang="hu-HU" sz="1600" b="1" kern="1200"/>
            <a:t>. (</a:t>
          </a:r>
          <a:r>
            <a:rPr lang="hu-HU" sz="1600" b="1" kern="1200" err="1"/>
            <a:t>canons</a:t>
          </a:r>
          <a:r>
            <a:rPr lang="hu-HU" sz="1600" b="1" kern="1200"/>
            <a:t> 815–821). </a:t>
          </a:r>
          <a:endParaRPr lang="en-US" sz="1600" kern="1200"/>
        </a:p>
      </dsp:txBody>
      <dsp:txXfrm>
        <a:off x="0" y="1206663"/>
        <a:ext cx="7612308" cy="527850"/>
      </dsp:txXfrm>
    </dsp:sp>
    <dsp:sp modelId="{E80A2E5C-8EFF-4198-A739-5161A144AA8F}">
      <dsp:nvSpPr>
        <dsp:cNvPr id="0" name=""/>
        <dsp:cNvSpPr/>
      </dsp:nvSpPr>
      <dsp:spPr>
        <a:xfrm>
          <a:off x="0" y="1734513"/>
          <a:ext cx="7612308" cy="113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hu-HU" sz="2800" b="1" kern="1200"/>
            <a:t>Ex </a:t>
          </a:r>
          <a:r>
            <a:rPr lang="hu-HU" sz="2800" b="1" kern="1200" err="1"/>
            <a:t>corde</a:t>
          </a:r>
          <a:r>
            <a:rPr lang="hu-HU" sz="2800" b="1" kern="1200"/>
            <a:t> </a:t>
          </a:r>
          <a:r>
            <a:rPr lang="hu-HU" sz="2800" b="1" kern="1200" err="1"/>
            <a:t>Ecclesiae</a:t>
          </a:r>
          <a:r>
            <a:rPr lang="hu-HU" sz="2800" b="1" kern="1200"/>
            <a:t> (</a:t>
          </a:r>
          <a:r>
            <a:rPr lang="hu-HU" sz="2800" b="0" kern="1200">
              <a:latin typeface="Calibri"/>
              <a:ea typeface="Calibri"/>
              <a:cs typeface="Calibri"/>
            </a:rPr>
            <a:t>1992) "Magn</a:t>
          </a:r>
          <a:r>
            <a:rPr lang="hu-HU" sz="2800" b="0" kern="1200">
              <a:solidFill>
                <a:schemeClr val="tx1"/>
              </a:solidFill>
              <a:latin typeface="Calibri"/>
              <a:ea typeface="Calibri"/>
              <a:cs typeface="Calibri"/>
            </a:rPr>
            <a:t>a </a:t>
          </a:r>
          <a:r>
            <a:rPr lang="hu-HU" sz="2800" b="1" kern="1200" err="1">
              <a:solidFill>
                <a:schemeClr val="tx1"/>
              </a:solidFill>
              <a:latin typeface="Arial"/>
              <a:ea typeface="Calibri"/>
              <a:cs typeface="Arial"/>
            </a:rPr>
            <a:t>carta</a:t>
          </a:r>
          <a:r>
            <a:rPr lang="hu-HU" sz="2800" b="1" kern="1200">
              <a:solidFill>
                <a:schemeClr val="tx1"/>
              </a:solidFill>
              <a:latin typeface="Arial" panose="020B0604020202020204"/>
              <a:ea typeface="Calibri"/>
            </a:rPr>
            <a:t>".</a:t>
          </a:r>
          <a:endParaRPr lang="en-US" sz="2800" b="0" kern="1200">
            <a:solidFill>
              <a:schemeClr val="tx1"/>
            </a:solidFill>
          </a:endParaRPr>
        </a:p>
      </dsp:txBody>
      <dsp:txXfrm>
        <a:off x="55227" y="1789740"/>
        <a:ext cx="7501854" cy="1020869"/>
      </dsp:txXfrm>
    </dsp:sp>
    <dsp:sp modelId="{630F4DF5-1104-435D-9624-20DEA036D888}">
      <dsp:nvSpPr>
        <dsp:cNvPr id="0" name=""/>
        <dsp:cNvSpPr/>
      </dsp:nvSpPr>
      <dsp:spPr>
        <a:xfrm>
          <a:off x="0" y="2923437"/>
          <a:ext cx="7612308" cy="113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44450" rtl="0">
            <a:lnSpc>
              <a:spcPct val="90000"/>
            </a:lnSpc>
            <a:spcBef>
              <a:spcPct val="0"/>
            </a:spcBef>
            <a:spcAft>
              <a:spcPct val="35000"/>
            </a:spcAft>
            <a:buNone/>
          </a:pPr>
          <a:r>
            <a:rPr lang="hu-HU" b="1" kern="1200">
              <a:latin typeface="Arial" panose="020B0604020202020204"/>
            </a:rPr>
            <a:t> </a:t>
          </a:r>
          <a:r>
            <a:rPr lang="hu-HU" sz="2800" b="1" kern="1200"/>
            <a:t>Documents competent dicasteries</a:t>
          </a:r>
          <a:r>
            <a:rPr lang="hu-HU" sz="2800" b="1" kern="1200">
              <a:solidFill>
                <a:srgbClr val="000000"/>
              </a:solidFill>
              <a:latin typeface="Arial" panose="020B0604020202020204"/>
            </a:rPr>
            <a:t>.</a:t>
          </a:r>
          <a:r>
            <a:rPr lang="hu-HU" sz="2800" b="1" kern="1200">
              <a:solidFill>
                <a:srgbClr val="000000"/>
              </a:solidFill>
              <a:latin typeface="Arial" panose="020B0604020202020204"/>
              <a:ea typeface="Calibri"/>
              <a:cs typeface="Arial" panose="020B0604020202020204"/>
            </a:rPr>
            <a:t> </a:t>
          </a:r>
          <a:r>
            <a:rPr lang="hu-HU" sz="1100" b="0" kern="1200">
              <a:solidFill>
                <a:srgbClr val="000000"/>
              </a:solidFill>
              <a:latin typeface="Calibri"/>
              <a:ea typeface="Calibri"/>
              <a:cs typeface="Calibri"/>
            </a:rPr>
            <a:t>Praedicate Evangelium</a:t>
          </a:r>
          <a:endParaRPr lang="hu-HU" sz="2800" b="0" kern="1200">
            <a:solidFill>
              <a:srgbClr val="000000"/>
            </a:solidFill>
            <a:latin typeface="Arial" panose="020B0604020202020204"/>
            <a:ea typeface="Calibri"/>
            <a:cs typeface="Arial" panose="020B0604020202020204"/>
          </a:endParaRPr>
        </a:p>
      </dsp:txBody>
      <dsp:txXfrm>
        <a:off x="55227" y="2978664"/>
        <a:ext cx="7501854" cy="1020869"/>
      </dsp:txXfrm>
    </dsp:sp>
    <dsp:sp modelId="{CCAE42E5-C76E-49AE-9020-B53C978030AB}">
      <dsp:nvSpPr>
        <dsp:cNvPr id="0" name=""/>
        <dsp:cNvSpPr/>
      </dsp:nvSpPr>
      <dsp:spPr>
        <a:xfrm>
          <a:off x="0" y="4112361"/>
          <a:ext cx="7612308" cy="113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b="0" kern="1200">
              <a:solidFill>
                <a:srgbClr val="444444"/>
              </a:solidFill>
              <a:latin typeface="Calibri"/>
              <a:ea typeface="Calibri"/>
              <a:cs typeface="Calibri"/>
            </a:rPr>
            <a:t> </a:t>
          </a:r>
          <a:r>
            <a:rPr lang="hu-HU" sz="2000" b="1" kern="1200">
              <a:latin typeface="Verdana"/>
              <a:ea typeface="Verdana"/>
            </a:rPr>
            <a:t> </a:t>
          </a:r>
          <a:r>
            <a:rPr lang="hu-HU" sz="2000" b="1" kern="1200">
              <a:latin typeface="Verdana"/>
              <a:ea typeface="Verdana"/>
              <a:cs typeface="Calibri"/>
            </a:rPr>
            <a:t>Post-</a:t>
          </a:r>
          <a:r>
            <a:rPr lang="hu-HU" sz="2000" b="1" kern="1200" err="1">
              <a:latin typeface="Verdana"/>
              <a:ea typeface="Verdana"/>
              <a:cs typeface="Calibri"/>
            </a:rPr>
            <a:t>synodal</a:t>
          </a:r>
          <a:r>
            <a:rPr lang="hu-HU" sz="2000" b="1" kern="1200">
              <a:latin typeface="Verdana"/>
              <a:ea typeface="Verdana"/>
              <a:cs typeface="Calibri"/>
            </a:rPr>
            <a:t> </a:t>
          </a:r>
          <a:r>
            <a:rPr lang="hu-HU" sz="2000" b="1" kern="1200" err="1">
              <a:latin typeface="Verdana"/>
              <a:ea typeface="Verdana"/>
              <a:cs typeface="Calibri"/>
            </a:rPr>
            <a:t>exh</a:t>
          </a:r>
          <a:r>
            <a:rPr lang="hu-HU" sz="2000" b="1" kern="1200">
              <a:latin typeface="Verdana"/>
              <a:ea typeface="Verdana"/>
              <a:cs typeface="Calibri"/>
            </a:rPr>
            <a:t>. </a:t>
          </a:r>
          <a:r>
            <a:rPr lang="hu-HU" sz="2000" b="1" kern="1200" err="1">
              <a:latin typeface="Verdana"/>
              <a:ea typeface="Verdana"/>
              <a:cs typeface="Calibri"/>
            </a:rPr>
            <a:t>On</a:t>
          </a:r>
          <a:r>
            <a:rPr lang="hu-HU" sz="2000" b="1" kern="1200">
              <a:latin typeface="Verdana"/>
              <a:ea typeface="Verdana"/>
              <a:cs typeface="Calibri"/>
            </a:rPr>
            <a:t> </a:t>
          </a:r>
          <a:r>
            <a:rPr lang="hu-HU" sz="2000" b="1" kern="1200" err="1">
              <a:latin typeface="Verdana"/>
              <a:ea typeface="Verdana"/>
              <a:cs typeface="Calibri"/>
            </a:rPr>
            <a:t>regions</a:t>
          </a:r>
          <a:r>
            <a:rPr lang="hu-HU" sz="2000" b="1" kern="1200">
              <a:latin typeface="Verdana"/>
              <a:ea typeface="Verdana"/>
              <a:cs typeface="Calibri"/>
            </a:rPr>
            <a:t> </a:t>
          </a:r>
          <a:r>
            <a:rPr lang="hu-HU" sz="2000" b="1" kern="1200" err="1">
              <a:latin typeface="Verdana"/>
              <a:ea typeface="Verdana"/>
              <a:cs typeface="Calibri"/>
            </a:rPr>
            <a:t>where</a:t>
          </a:r>
          <a:r>
            <a:rPr lang="hu-HU" sz="2000" b="1" kern="1200">
              <a:latin typeface="Verdana"/>
              <a:ea typeface="Verdana"/>
              <a:cs typeface="Calibri"/>
            </a:rPr>
            <a:t> </a:t>
          </a:r>
          <a:r>
            <a:rPr lang="hu-HU" sz="2000" b="1" kern="1200" err="1">
              <a:latin typeface="Verdana"/>
              <a:ea typeface="Verdana"/>
              <a:cs typeface="Calibri"/>
            </a:rPr>
            <a:t>peace</a:t>
          </a:r>
          <a:r>
            <a:rPr lang="hu-HU" sz="2000" b="1" kern="1200">
              <a:latin typeface="Verdana"/>
              <a:ea typeface="Verdana"/>
              <a:cs typeface="Calibri"/>
            </a:rPr>
            <a:t> is </a:t>
          </a:r>
          <a:r>
            <a:rPr lang="hu-HU" sz="2000" b="1" kern="1200" err="1">
              <a:latin typeface="Verdana"/>
              <a:ea typeface="Verdana"/>
              <a:cs typeface="Calibri"/>
            </a:rPr>
            <a:t>fragile</a:t>
          </a:r>
          <a:r>
            <a:rPr lang="hu-HU" sz="2000" b="1" kern="1200">
              <a:latin typeface="Verdana"/>
              <a:ea typeface="Verdana"/>
              <a:cs typeface="Calibri"/>
            </a:rPr>
            <a:t>—(</a:t>
          </a:r>
          <a:r>
            <a:rPr lang="hu-HU" sz="2000" b="1" kern="1200" err="1">
              <a:latin typeface="Verdana"/>
              <a:ea typeface="Verdana"/>
              <a:cs typeface="Calibri"/>
            </a:rPr>
            <a:t>Africa</a:t>
          </a:r>
          <a:r>
            <a:rPr lang="hu-HU" sz="2000" b="1" kern="1200">
              <a:latin typeface="Verdana"/>
              <a:ea typeface="Verdana"/>
              <a:cs typeface="Calibri"/>
            </a:rPr>
            <a:t>, </a:t>
          </a:r>
          <a:r>
            <a:rPr lang="hu-HU" sz="2000" b="1" kern="1200" err="1">
              <a:latin typeface="Verdana"/>
              <a:ea typeface="Verdana"/>
              <a:cs typeface="Calibri"/>
            </a:rPr>
            <a:t>Asia</a:t>
          </a:r>
          <a:r>
            <a:rPr lang="hu-HU" sz="2000" b="1" kern="1200">
              <a:latin typeface="Verdana"/>
              <a:ea typeface="Verdana"/>
              <a:cs typeface="Calibri"/>
            </a:rPr>
            <a:t>, Latin </a:t>
          </a:r>
          <a:r>
            <a:rPr lang="hu-HU" sz="2000" b="1" kern="1200" err="1">
              <a:latin typeface="Verdana"/>
              <a:ea typeface="Verdana"/>
              <a:cs typeface="Calibri"/>
            </a:rPr>
            <a:t>America</a:t>
          </a:r>
          <a:r>
            <a:rPr lang="hu-HU" sz="2000" b="1" kern="1200">
              <a:latin typeface="Verdana"/>
              <a:ea typeface="Verdana"/>
              <a:cs typeface="Calibri"/>
            </a:rPr>
            <a:t>, </a:t>
          </a:r>
          <a:r>
            <a:rPr lang="hu-HU" sz="2000" b="1" kern="1200" err="1">
              <a:latin typeface="Verdana"/>
              <a:ea typeface="Verdana"/>
              <a:cs typeface="Calibri"/>
            </a:rPr>
            <a:t>Oceania</a:t>
          </a:r>
          <a:r>
            <a:rPr lang="hu-HU" sz="2000" b="1" kern="1200">
              <a:latin typeface="Verdana"/>
              <a:ea typeface="Verdana"/>
              <a:cs typeface="Calibri"/>
            </a:rPr>
            <a:t>) Mention </a:t>
          </a:r>
          <a:r>
            <a:rPr lang="hu-HU" sz="2000" b="1" kern="1200" err="1">
              <a:latin typeface="Verdana"/>
              <a:ea typeface="Verdana"/>
              <a:cs typeface="Calibri"/>
            </a:rPr>
            <a:t>the</a:t>
          </a:r>
          <a:r>
            <a:rPr lang="hu-HU" sz="2000" b="1" kern="1200">
              <a:latin typeface="Verdana"/>
              <a:ea typeface="Verdana"/>
              <a:cs typeface="Calibri"/>
            </a:rPr>
            <a:t> </a:t>
          </a:r>
          <a:r>
            <a:rPr lang="hu-HU" sz="2000" b="1" kern="1200" err="1">
              <a:latin typeface="Verdana"/>
              <a:ea typeface="Verdana"/>
              <a:cs typeface="Calibri"/>
            </a:rPr>
            <a:t>role</a:t>
          </a:r>
          <a:r>
            <a:rPr lang="hu-HU" sz="2000" b="1" kern="1200">
              <a:latin typeface="Verdana"/>
              <a:ea typeface="Verdana"/>
              <a:cs typeface="Calibri"/>
            </a:rPr>
            <a:t> of </a:t>
          </a:r>
          <a:r>
            <a:rPr lang="hu-HU" sz="2000" b="1" kern="1200" err="1">
              <a:latin typeface="Verdana"/>
              <a:ea typeface="Verdana"/>
              <a:cs typeface="Calibri"/>
            </a:rPr>
            <a:t>universities</a:t>
          </a:r>
          <a:r>
            <a:rPr lang="hu-HU" sz="2000" b="1" kern="1200">
              <a:latin typeface="Verdana"/>
              <a:ea typeface="Verdana"/>
              <a:cs typeface="Calibri"/>
            </a:rPr>
            <a:t>. </a:t>
          </a:r>
          <a:endParaRPr lang="hu-HU" sz="2000" kern="1200"/>
        </a:p>
      </dsp:txBody>
      <dsp:txXfrm>
        <a:off x="55227" y="4167588"/>
        <a:ext cx="7501854" cy="1020869"/>
      </dsp:txXfrm>
    </dsp:sp>
    <dsp:sp modelId="{334B2A92-AD52-49CC-BE9C-D4C64EC63B4C}">
      <dsp:nvSpPr>
        <dsp:cNvPr id="0" name=""/>
        <dsp:cNvSpPr/>
      </dsp:nvSpPr>
      <dsp:spPr>
        <a:xfrm>
          <a:off x="0" y="5301285"/>
          <a:ext cx="7612308" cy="11313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hu-HU" sz="2800" b="1" kern="1200" err="1">
              <a:latin typeface="Verdana"/>
              <a:ea typeface="Verdana"/>
              <a:cs typeface="Calibri"/>
            </a:rPr>
            <a:t>Documents</a:t>
          </a:r>
          <a:r>
            <a:rPr lang="hu-HU" sz="2800" b="1" kern="1200">
              <a:latin typeface="Verdana"/>
              <a:ea typeface="Verdana"/>
              <a:cs typeface="Calibri"/>
            </a:rPr>
            <a:t> </a:t>
          </a:r>
          <a:r>
            <a:rPr lang="hu-HU" sz="2800" b="1" kern="1200" err="1">
              <a:latin typeface="Verdana"/>
              <a:ea typeface="Verdana"/>
              <a:cs typeface="Calibri"/>
            </a:rPr>
            <a:t>on</a:t>
          </a:r>
          <a:r>
            <a:rPr lang="hu-HU" sz="2800" b="1" kern="1200">
              <a:latin typeface="Verdana"/>
              <a:ea typeface="Verdana"/>
              <a:cs typeface="Calibri"/>
            </a:rPr>
            <a:t> </a:t>
          </a:r>
          <a:r>
            <a:rPr lang="hu-HU" sz="2800" b="1" kern="1200" err="1">
              <a:latin typeface="Verdana"/>
              <a:ea typeface="Verdana"/>
              <a:cs typeface="Calibri"/>
            </a:rPr>
            <a:t>laity</a:t>
          </a:r>
          <a:r>
            <a:rPr lang="hu-HU" sz="2800" b="1" kern="1200">
              <a:latin typeface="Verdana"/>
              <a:ea typeface="Verdana"/>
              <a:cs typeface="Calibri"/>
            </a:rPr>
            <a:t>. </a:t>
          </a:r>
          <a:r>
            <a:rPr lang="hu-HU" sz="2800" b="1" kern="1200" err="1">
              <a:latin typeface="Verdana"/>
              <a:ea typeface="Verdana"/>
              <a:cs typeface="Calibri"/>
            </a:rPr>
            <a:t>Specialized</a:t>
          </a:r>
          <a:r>
            <a:rPr lang="hu-HU" sz="2800" b="1" kern="1200">
              <a:latin typeface="Verdana"/>
              <a:ea typeface="Verdana"/>
              <a:cs typeface="Calibri"/>
            </a:rPr>
            <a:t> </a:t>
          </a:r>
          <a:r>
            <a:rPr lang="hu-HU" sz="2800" b="1" kern="1200" err="1">
              <a:latin typeface="Verdana"/>
              <a:ea typeface="Verdana"/>
              <a:cs typeface="Calibri"/>
            </a:rPr>
            <a:t>expertise</a:t>
          </a:r>
          <a:r>
            <a:rPr lang="hu-HU" sz="2800" b="1" kern="1200">
              <a:latin typeface="Verdana"/>
              <a:ea typeface="Verdana"/>
              <a:cs typeface="Calibri"/>
            </a:rPr>
            <a:t>. </a:t>
          </a:r>
          <a:endParaRPr lang="hu-HU" sz="2800" b="0" kern="1200">
            <a:latin typeface="Arial" panose="020B0604020202020204"/>
            <a:ea typeface="Verdana"/>
            <a:cs typeface="Arial" panose="020B0604020202020204"/>
          </a:endParaRPr>
        </a:p>
      </dsp:txBody>
      <dsp:txXfrm>
        <a:off x="55227" y="5356512"/>
        <a:ext cx="7501854" cy="10208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C845-D55D-4D01-A593-F913A38A8C95}">
      <dsp:nvSpPr>
        <dsp:cNvPr id="0" name=""/>
        <dsp:cNvSpPr/>
      </dsp:nvSpPr>
      <dsp:spPr>
        <a:xfrm>
          <a:off x="0" y="1317160"/>
          <a:ext cx="6604393"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b="1" kern="1200">
              <a:solidFill>
                <a:srgbClr val="FFFFFF"/>
              </a:solidFill>
              <a:latin typeface="Arial" panose="020B0604020202020204"/>
              <a:ea typeface="+mn-ea"/>
              <a:cs typeface="+mn-cs"/>
            </a:rPr>
            <a:t>"</a:t>
          </a:r>
          <a:r>
            <a:rPr lang="hu-HU" sz="2000" b="1" kern="1200" err="1">
              <a:solidFill>
                <a:srgbClr val="FFFFFF"/>
              </a:solidFill>
              <a:ea typeface="+mn-ea"/>
              <a:cs typeface="+mn-cs"/>
            </a:rPr>
            <a:t>Promotion</a:t>
          </a:r>
          <a:r>
            <a:rPr lang="hu-HU" sz="2000" b="1" kern="1200">
              <a:solidFill>
                <a:srgbClr val="FFFFFF"/>
              </a:solidFill>
              <a:ea typeface="+mn-ea"/>
              <a:cs typeface="+mn-cs"/>
            </a:rPr>
            <a:t> of </a:t>
          </a:r>
          <a:r>
            <a:rPr lang="hu-HU" sz="2000" b="1" kern="1200" err="1">
              <a:solidFill>
                <a:srgbClr val="FFFFFF"/>
              </a:solidFill>
              <a:ea typeface="+mn-ea"/>
              <a:cs typeface="+mn-cs"/>
            </a:rPr>
            <a:t>peace</a:t>
          </a:r>
          <a:r>
            <a:rPr lang="hu-HU" sz="2000" b="1" kern="1200">
              <a:solidFill>
                <a:srgbClr val="FFFFFF"/>
              </a:solidFill>
              <a:ea typeface="+mn-ea"/>
              <a:cs typeface="+mn-cs"/>
            </a:rPr>
            <a:t> </a:t>
          </a:r>
          <a:r>
            <a:rPr lang="hu-HU" sz="2000" b="1" kern="1200" err="1">
              <a:solidFill>
                <a:srgbClr val="FFFFFF"/>
              </a:solidFill>
              <a:ea typeface="+mn-ea"/>
              <a:cs typeface="+mn-cs"/>
            </a:rPr>
            <a:t>as</a:t>
          </a:r>
          <a:r>
            <a:rPr lang="hu-HU" sz="2000" b="1" kern="1200">
              <a:solidFill>
                <a:srgbClr val="FFFFFF"/>
              </a:solidFill>
              <a:ea typeface="+mn-ea"/>
              <a:cs typeface="+mn-cs"/>
            </a:rPr>
            <a:t> </a:t>
          </a:r>
          <a:r>
            <a:rPr lang="hu-HU" sz="2000" b="1" kern="1200" err="1">
              <a:solidFill>
                <a:srgbClr val="FFFFFF"/>
              </a:solidFill>
              <a:ea typeface="+mn-ea"/>
              <a:cs typeface="+mn-cs"/>
            </a:rPr>
            <a:t>intrinsic</a:t>
          </a:r>
          <a:r>
            <a:rPr lang="hu-HU" sz="2000" b="1" kern="1200">
              <a:solidFill>
                <a:srgbClr val="FFFFFF"/>
              </a:solidFill>
              <a:ea typeface="+mn-ea"/>
              <a:cs typeface="+mn-cs"/>
            </a:rPr>
            <a:t> </a:t>
          </a:r>
          <a:r>
            <a:rPr lang="hu-HU" sz="2000" b="1" kern="1200" err="1">
              <a:solidFill>
                <a:srgbClr val="FFFFFF"/>
              </a:solidFill>
              <a:ea typeface="+mn-ea"/>
              <a:cs typeface="+mn-cs"/>
            </a:rPr>
            <a:t>to</a:t>
          </a:r>
          <a:r>
            <a:rPr lang="hu-HU" sz="2000" b="1" kern="1200">
              <a:solidFill>
                <a:srgbClr val="FFFFFF"/>
              </a:solidFill>
              <a:ea typeface="+mn-ea"/>
              <a:cs typeface="+mn-cs"/>
            </a:rPr>
            <a:t> </a:t>
          </a:r>
          <a:r>
            <a:rPr lang="hu-HU" sz="2000" b="1" kern="1200" err="1">
              <a:solidFill>
                <a:srgbClr val="FFFFFF"/>
              </a:solidFill>
              <a:ea typeface="+mn-ea"/>
              <a:cs typeface="+mn-cs"/>
            </a:rPr>
            <a:t>the</a:t>
          </a:r>
          <a:r>
            <a:rPr lang="hu-HU" sz="2000" b="1" kern="1200">
              <a:solidFill>
                <a:srgbClr val="FFFFFF"/>
              </a:solidFill>
              <a:ea typeface="+mn-ea"/>
              <a:cs typeface="+mn-cs"/>
            </a:rPr>
            <a:t> </a:t>
          </a:r>
          <a:r>
            <a:rPr lang="hu-HU" sz="2000" b="1" kern="1200" err="1">
              <a:solidFill>
                <a:srgbClr val="FFFFFF"/>
              </a:solidFill>
              <a:ea typeface="+mn-ea"/>
              <a:cs typeface="+mn-cs"/>
            </a:rPr>
            <a:t>mission</a:t>
          </a:r>
          <a:r>
            <a:rPr lang="hu-HU" sz="2000" b="1" kern="1200">
              <a:solidFill>
                <a:srgbClr val="FFFFFF"/>
              </a:solidFill>
              <a:ea typeface="+mn-ea"/>
              <a:cs typeface="+mn-cs"/>
            </a:rPr>
            <a:t> of </a:t>
          </a:r>
          <a:r>
            <a:rPr lang="hu-HU" sz="2000" b="1" kern="1200" err="1">
              <a:solidFill>
                <a:srgbClr val="FFFFFF"/>
              </a:solidFill>
              <a:ea typeface="+mn-ea"/>
              <a:cs typeface="+mn-cs"/>
            </a:rPr>
            <a:t>ecclesiastical</a:t>
          </a:r>
          <a:r>
            <a:rPr lang="hu-HU" sz="2000" b="1" kern="1200">
              <a:solidFill>
                <a:srgbClr val="FFFFFF"/>
              </a:solidFill>
              <a:ea typeface="+mn-ea"/>
              <a:cs typeface="+mn-cs"/>
            </a:rPr>
            <a:t> </a:t>
          </a:r>
          <a:r>
            <a:rPr lang="hu-HU" sz="2000" b="1" kern="1200" err="1">
              <a:solidFill>
                <a:srgbClr val="FFFFFF"/>
              </a:solidFill>
              <a:ea typeface="+mn-ea"/>
              <a:cs typeface="+mn-cs"/>
            </a:rPr>
            <a:t>institutions</a:t>
          </a:r>
          <a:r>
            <a:rPr lang="hu-HU" sz="2000" b="1" kern="1200">
              <a:solidFill>
                <a:srgbClr val="FFFFFF"/>
              </a:solidFill>
              <a:ea typeface="+mn-ea"/>
              <a:cs typeface="+mn-cs"/>
            </a:rPr>
            <a:t> of </a:t>
          </a:r>
          <a:r>
            <a:rPr lang="hu-HU" sz="2000" b="1" kern="1200" err="1">
              <a:solidFill>
                <a:srgbClr val="FFFFFF"/>
              </a:solidFill>
              <a:ea typeface="+mn-ea"/>
              <a:cs typeface="+mn-cs"/>
            </a:rPr>
            <a:t>higher</a:t>
          </a:r>
          <a:r>
            <a:rPr lang="hu-HU" sz="2000" b="1" kern="1200">
              <a:solidFill>
                <a:srgbClr val="FFFFFF"/>
              </a:solidFill>
              <a:ea typeface="+mn-ea"/>
              <a:cs typeface="+mn-cs"/>
            </a:rPr>
            <a:t> </a:t>
          </a:r>
          <a:r>
            <a:rPr lang="hu-HU" sz="2000" b="1" kern="1200" err="1">
              <a:solidFill>
                <a:srgbClr val="FFFFFF"/>
              </a:solidFill>
              <a:ea typeface="+mn-ea"/>
              <a:cs typeface="+mn-cs"/>
            </a:rPr>
            <a:t>education</a:t>
          </a:r>
          <a:r>
            <a:rPr lang="hu-HU" sz="2000" b="1" kern="1200">
              <a:solidFill>
                <a:srgbClr val="FFFFFF"/>
              </a:solidFill>
              <a:ea typeface="+mn-ea"/>
              <a:cs typeface="+mn-cs"/>
            </a:rPr>
            <a:t> (</a:t>
          </a:r>
          <a:r>
            <a:rPr lang="hu-HU" sz="2000" b="1" kern="1200" err="1">
              <a:solidFill>
                <a:srgbClr val="FFFFFF"/>
              </a:solidFill>
              <a:ea typeface="+mn-ea"/>
              <a:cs typeface="+mn-cs"/>
            </a:rPr>
            <a:t>nn</a:t>
          </a:r>
          <a:r>
            <a:rPr lang="hu-HU" sz="2000" b="1" kern="1200">
              <a:solidFill>
                <a:srgbClr val="FFFFFF"/>
              </a:solidFill>
              <a:ea typeface="+mn-ea"/>
              <a:cs typeface="+mn-cs"/>
            </a:rPr>
            <a:t>. 32–33).</a:t>
          </a:r>
          <a:endParaRPr lang="en-US" sz="2000" kern="1200">
            <a:solidFill>
              <a:srgbClr val="FFFFFF"/>
            </a:solidFill>
            <a:ea typeface="+mn-ea"/>
            <a:cs typeface="+mn-cs"/>
          </a:endParaRPr>
        </a:p>
      </dsp:txBody>
      <dsp:txXfrm>
        <a:off x="59399" y="1376559"/>
        <a:ext cx="6485595" cy="1098002"/>
      </dsp:txXfrm>
    </dsp:sp>
    <dsp:sp modelId="{861F2A7D-7226-4D1A-99B3-7BC4FBEFB81E}">
      <dsp:nvSpPr>
        <dsp:cNvPr id="0" name=""/>
        <dsp:cNvSpPr/>
      </dsp:nvSpPr>
      <dsp:spPr>
        <a:xfrm>
          <a:off x="0" y="2721160"/>
          <a:ext cx="6604393"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err="1">
              <a:solidFill>
                <a:srgbClr val="FFFFFF"/>
              </a:solidFill>
              <a:ea typeface="+mn-ea"/>
              <a:cs typeface="+mn-cs"/>
            </a:rPr>
            <a:t>Complex</a:t>
          </a:r>
          <a:r>
            <a:rPr lang="hu-HU" sz="2400" b="1" kern="1200">
              <a:solidFill>
                <a:srgbClr val="FFFFFF"/>
              </a:solidFill>
              <a:ea typeface="+mn-ea"/>
              <a:cs typeface="+mn-cs"/>
            </a:rPr>
            <a:t> human, </a:t>
          </a:r>
          <a:r>
            <a:rPr lang="hu-HU" sz="2400" b="1" kern="1200" err="1">
              <a:solidFill>
                <a:srgbClr val="FFFFFF"/>
              </a:solidFill>
              <a:ea typeface="+mn-ea"/>
              <a:cs typeface="+mn-cs"/>
            </a:rPr>
            <a:t>social</a:t>
          </a:r>
          <a:r>
            <a:rPr lang="hu-HU" sz="2400" b="1" kern="1200">
              <a:solidFill>
                <a:srgbClr val="FFFFFF"/>
              </a:solidFill>
              <a:ea typeface="+mn-ea"/>
              <a:cs typeface="+mn-cs"/>
            </a:rPr>
            <a:t>, </a:t>
          </a:r>
          <a:r>
            <a:rPr lang="hu-HU" sz="2400" b="1" kern="1200" err="1">
              <a:solidFill>
                <a:srgbClr val="FFFFFF"/>
              </a:solidFill>
              <a:ea typeface="+mn-ea"/>
              <a:cs typeface="+mn-cs"/>
            </a:rPr>
            <a:t>natural</a:t>
          </a:r>
          <a:r>
            <a:rPr lang="hu-HU" sz="2400" b="1" kern="1200">
              <a:solidFill>
                <a:srgbClr val="FFFFFF"/>
              </a:solidFill>
              <a:ea typeface="+mn-ea"/>
              <a:cs typeface="+mn-cs"/>
            </a:rPr>
            <a:t>, and </a:t>
          </a:r>
          <a:r>
            <a:rPr lang="hu-HU" sz="2400" b="1" kern="1200" err="1">
              <a:solidFill>
                <a:srgbClr val="FFFFFF"/>
              </a:solidFill>
              <a:ea typeface="+mn-ea"/>
              <a:cs typeface="+mn-cs"/>
            </a:rPr>
            <a:t>environmental</a:t>
          </a:r>
          <a:r>
            <a:rPr lang="hu-HU" sz="2400" b="1" kern="1200">
              <a:solidFill>
                <a:srgbClr val="FFFFFF"/>
              </a:solidFill>
              <a:ea typeface="+mn-ea"/>
              <a:cs typeface="+mn-cs"/>
            </a:rPr>
            <a:t> </a:t>
          </a:r>
          <a:r>
            <a:rPr lang="hu-HU" sz="2400" b="1" kern="1200" err="1">
              <a:solidFill>
                <a:srgbClr val="FFFFFF"/>
              </a:solidFill>
              <a:ea typeface="+mn-ea"/>
              <a:cs typeface="+mn-cs"/>
            </a:rPr>
            <a:t>challenges</a:t>
          </a:r>
          <a:r>
            <a:rPr lang="hu-HU" sz="2400" b="1" kern="1200">
              <a:solidFill>
                <a:srgbClr val="FFFFFF"/>
              </a:solidFill>
              <a:ea typeface="+mn-ea"/>
              <a:cs typeface="+mn-cs"/>
            </a:rPr>
            <a:t> (</a:t>
          </a:r>
          <a:r>
            <a:rPr lang="hu-HU" sz="2400" b="1" kern="1200" err="1">
              <a:solidFill>
                <a:srgbClr val="FFFFFF"/>
              </a:solidFill>
              <a:ea typeface="+mn-ea"/>
              <a:cs typeface="+mn-cs"/>
            </a:rPr>
            <a:t>n.</a:t>
          </a:r>
          <a:r>
            <a:rPr lang="hu-HU" sz="2400" b="1" kern="1200">
              <a:solidFill>
                <a:srgbClr val="FFFFFF"/>
              </a:solidFill>
              <a:ea typeface="+mn-ea"/>
              <a:cs typeface="+mn-cs"/>
            </a:rPr>
            <a:t> 22). </a:t>
          </a:r>
          <a:endParaRPr lang="en-US" sz="2400" kern="1200">
            <a:solidFill>
              <a:srgbClr val="FFFFFF"/>
            </a:solidFill>
            <a:ea typeface="+mn-ea"/>
            <a:cs typeface="+mn-cs"/>
          </a:endParaRPr>
        </a:p>
      </dsp:txBody>
      <dsp:txXfrm>
        <a:off x="59399" y="2780559"/>
        <a:ext cx="6485595" cy="1098002"/>
      </dsp:txXfrm>
    </dsp:sp>
    <dsp:sp modelId="{F7A82317-4E1B-4E5F-86D3-7A39B3B3AB9C}">
      <dsp:nvSpPr>
        <dsp:cNvPr id="0" name=""/>
        <dsp:cNvSpPr/>
      </dsp:nvSpPr>
      <dsp:spPr>
        <a:xfrm>
          <a:off x="0" y="4125161"/>
          <a:ext cx="6604393"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rgbClr val="FFFFFF"/>
              </a:solidFill>
              <a:ea typeface="+mn-ea"/>
              <a:cs typeface="+mn-cs"/>
            </a:rPr>
            <a:t>Ex. </a:t>
          </a:r>
          <a:r>
            <a:rPr lang="hu-HU" sz="2400" b="1" kern="1200" err="1">
              <a:solidFill>
                <a:srgbClr val="FFFFFF"/>
              </a:solidFill>
              <a:ea typeface="+mn-ea"/>
              <a:cs typeface="+mn-cs"/>
            </a:rPr>
            <a:t>Cord</a:t>
          </a:r>
          <a:r>
            <a:rPr lang="hu-HU" sz="2400" b="1" kern="1200">
              <a:solidFill>
                <a:srgbClr val="FFFFFF"/>
              </a:solidFill>
              <a:ea typeface="+mn-ea"/>
              <a:cs typeface="+mn-cs"/>
            </a:rPr>
            <a:t>. </a:t>
          </a:r>
          <a:r>
            <a:rPr lang="hu-HU" sz="2400" b="1" kern="1200" err="1">
              <a:solidFill>
                <a:srgbClr val="FFFFFF"/>
              </a:solidFill>
              <a:ea typeface="+mn-ea"/>
              <a:cs typeface="+mn-cs"/>
            </a:rPr>
            <a:t>Eccl</a:t>
          </a:r>
          <a:r>
            <a:rPr lang="hu-HU" sz="2400" b="1" kern="1200">
              <a:solidFill>
                <a:srgbClr val="FFFFFF"/>
              </a:solidFill>
              <a:ea typeface="+mn-ea"/>
              <a:cs typeface="+mn-cs"/>
            </a:rPr>
            <a:t>.</a:t>
          </a:r>
          <a:endParaRPr lang="en-US" sz="6000" kern="1200">
            <a:solidFill>
              <a:srgbClr val="FFFFFF"/>
            </a:solidFill>
            <a:ea typeface="+mn-ea"/>
            <a:cs typeface="+mn-cs"/>
          </a:endParaRPr>
        </a:p>
      </dsp:txBody>
      <dsp:txXfrm>
        <a:off x="59399" y="4184560"/>
        <a:ext cx="6485595"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94C4-3F80-4C7A-8078-78EBC2B2BAF6}">
      <dsp:nvSpPr>
        <dsp:cNvPr id="0" name=""/>
        <dsp:cNvSpPr/>
      </dsp:nvSpPr>
      <dsp:spPr>
        <a:xfrm>
          <a:off x="0" y="742"/>
          <a:ext cx="455536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14CA9-E446-4122-98B7-52B1C33BA9E1}">
      <dsp:nvSpPr>
        <dsp:cNvPr id="0" name=""/>
        <dsp:cNvSpPr/>
      </dsp:nvSpPr>
      <dsp:spPr>
        <a:xfrm>
          <a:off x="0" y="742"/>
          <a:ext cx="4555368" cy="121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hu-HU" sz="1900" b="0" kern="1200" err="1">
              <a:latin typeface="Calibri"/>
              <a:ea typeface="Calibri"/>
              <a:cs typeface="Calibri"/>
            </a:rPr>
            <a:t>Congregation</a:t>
          </a:r>
          <a:r>
            <a:rPr lang="hu-HU" sz="1900" b="0" kern="1200">
              <a:latin typeface="Calibri"/>
              <a:ea typeface="Calibri"/>
              <a:cs typeface="Calibri"/>
            </a:rPr>
            <a:t> </a:t>
          </a:r>
          <a:r>
            <a:rPr lang="hu-HU" sz="1900" b="0" kern="1200" err="1">
              <a:latin typeface="Calibri"/>
              <a:ea typeface="Calibri"/>
              <a:cs typeface="Calibri"/>
            </a:rPr>
            <a:t>for</a:t>
          </a:r>
          <a:r>
            <a:rPr lang="hu-HU" sz="1900" b="0" kern="1200">
              <a:latin typeface="Calibri"/>
              <a:ea typeface="Calibri"/>
              <a:cs typeface="Calibri"/>
            </a:rPr>
            <a:t> </a:t>
          </a:r>
          <a:r>
            <a:rPr lang="hu-HU" sz="1900" b="0" kern="1200" err="1">
              <a:latin typeface="Calibri"/>
              <a:ea typeface="Calibri"/>
              <a:cs typeface="Calibri"/>
            </a:rPr>
            <a:t>Catholic</a:t>
          </a:r>
          <a:r>
            <a:rPr lang="hu-HU" sz="1900" b="0" kern="1200">
              <a:latin typeface="Calibri"/>
              <a:ea typeface="Calibri"/>
              <a:cs typeface="Calibri"/>
            </a:rPr>
            <a:t> </a:t>
          </a:r>
          <a:r>
            <a:rPr lang="hu-HU" sz="1900" b="0" kern="1200" err="1">
              <a:latin typeface="Calibri"/>
              <a:ea typeface="Calibri"/>
              <a:cs typeface="Calibri"/>
            </a:rPr>
            <a:t>Education’s</a:t>
          </a:r>
          <a:r>
            <a:rPr lang="hu-HU" sz="1900" b="0" kern="1200">
              <a:latin typeface="Calibri"/>
              <a:ea typeface="Calibri"/>
              <a:cs typeface="Calibri"/>
            </a:rPr>
            <a:t> </a:t>
          </a:r>
          <a:r>
            <a:rPr lang="hu-HU" sz="1900" b="0" kern="1200" err="1">
              <a:latin typeface="Calibri"/>
              <a:ea typeface="Calibri"/>
              <a:cs typeface="Calibri"/>
            </a:rPr>
            <a:t>document</a:t>
          </a:r>
          <a:r>
            <a:rPr lang="hu-HU" sz="1900" b="0" kern="1200">
              <a:latin typeface="Calibri"/>
              <a:ea typeface="Calibri"/>
              <a:cs typeface="Calibri"/>
            </a:rPr>
            <a:t> </a:t>
          </a:r>
          <a:r>
            <a:rPr lang="hu-HU" sz="1900" b="0" kern="1200" err="1">
              <a:latin typeface="Calibri"/>
              <a:ea typeface="Calibri"/>
              <a:cs typeface="Calibri"/>
            </a:rPr>
            <a:t>issued</a:t>
          </a:r>
          <a:r>
            <a:rPr lang="hu-HU" sz="1900" b="0" kern="1200">
              <a:latin typeface="Calibri"/>
              <a:ea typeface="Calibri"/>
              <a:cs typeface="Calibri"/>
            </a:rPr>
            <a:t> </a:t>
          </a:r>
          <a:r>
            <a:rPr lang="hu-HU" sz="1900" b="0" kern="1200" err="1">
              <a:latin typeface="Calibri"/>
              <a:ea typeface="Calibri"/>
              <a:cs typeface="Calibri"/>
            </a:rPr>
            <a:t>on</a:t>
          </a:r>
          <a:r>
            <a:rPr lang="hu-HU" sz="1900" b="0" kern="1200">
              <a:latin typeface="Calibri"/>
              <a:ea typeface="Calibri"/>
              <a:cs typeface="Calibri"/>
            </a:rPr>
            <a:t> </a:t>
          </a:r>
          <a:r>
            <a:rPr lang="hu-HU" sz="1900" b="0" kern="1200" err="1">
              <a:latin typeface="Calibri"/>
              <a:ea typeface="Calibri"/>
              <a:cs typeface="Calibri"/>
            </a:rPr>
            <a:t>the</a:t>
          </a:r>
          <a:r>
            <a:rPr lang="hu-HU" sz="1900" b="0" kern="1200">
              <a:latin typeface="Calibri"/>
              <a:ea typeface="Calibri"/>
              <a:cs typeface="Calibri"/>
            </a:rPr>
            <a:t> </a:t>
          </a:r>
          <a:r>
            <a:rPr lang="hu-HU" sz="1900" b="0" kern="1200" err="1">
              <a:latin typeface="Calibri"/>
              <a:ea typeface="Calibri"/>
              <a:cs typeface="Calibri"/>
            </a:rPr>
            <a:t>fiftieth</a:t>
          </a:r>
          <a:r>
            <a:rPr lang="hu-HU" sz="1900" b="0" kern="1200">
              <a:latin typeface="Calibri"/>
              <a:ea typeface="Calibri"/>
              <a:cs typeface="Calibri"/>
            </a:rPr>
            <a:t> </a:t>
          </a:r>
          <a:r>
            <a:rPr lang="hu-HU" sz="1900" b="0" kern="1200" err="1">
              <a:latin typeface="Calibri"/>
              <a:ea typeface="Calibri"/>
              <a:cs typeface="Calibri"/>
            </a:rPr>
            <a:t>anniversary</a:t>
          </a:r>
          <a:r>
            <a:rPr lang="hu-HU" sz="1900" b="0" kern="1200">
              <a:latin typeface="Calibri"/>
              <a:ea typeface="Calibri"/>
              <a:cs typeface="Calibri"/>
            </a:rPr>
            <a:t> of </a:t>
          </a:r>
          <a:r>
            <a:rPr lang="hu-HU" sz="1900" b="0" kern="1200" err="1">
              <a:latin typeface="Calibri"/>
              <a:ea typeface="Calibri"/>
              <a:cs typeface="Calibri"/>
            </a:rPr>
            <a:t>Populorum</a:t>
          </a:r>
          <a:r>
            <a:rPr lang="hu-HU" sz="1900" b="0" kern="1200">
              <a:latin typeface="Calibri"/>
              <a:ea typeface="Calibri"/>
              <a:cs typeface="Calibri"/>
            </a:rPr>
            <a:t> </a:t>
          </a:r>
          <a:r>
            <a:rPr lang="hu-HU" sz="1900" b="0" kern="1200" err="1">
              <a:latin typeface="Calibri"/>
              <a:ea typeface="Calibri"/>
              <a:cs typeface="Calibri"/>
            </a:rPr>
            <a:t>progressio</a:t>
          </a:r>
          <a:r>
            <a:rPr lang="hu-HU" sz="1900" b="0" kern="1200">
              <a:latin typeface="Calibri"/>
              <a:ea typeface="Calibri"/>
              <a:cs typeface="Calibri"/>
            </a:rPr>
            <a:t>. (2017</a:t>
          </a:r>
          <a:r>
            <a:rPr lang="hu-HU" sz="1900" b="1" kern="1200">
              <a:latin typeface="Arial" panose="020B0604020202020204"/>
            </a:rPr>
            <a:t>)</a:t>
          </a:r>
          <a:endParaRPr lang="en-US" sz="1900" kern="1200"/>
        </a:p>
      </dsp:txBody>
      <dsp:txXfrm>
        <a:off x="0" y="742"/>
        <a:ext cx="4555368" cy="1216634"/>
      </dsp:txXfrm>
    </dsp:sp>
    <dsp:sp modelId="{2898A93D-640D-4AAC-9576-9DA90233BD58}">
      <dsp:nvSpPr>
        <dsp:cNvPr id="0" name=""/>
        <dsp:cNvSpPr/>
      </dsp:nvSpPr>
      <dsp:spPr>
        <a:xfrm>
          <a:off x="0" y="1217377"/>
          <a:ext cx="455536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01050-3A5F-40D0-8E87-76046891BA50}">
      <dsp:nvSpPr>
        <dsp:cNvPr id="0" name=""/>
        <dsp:cNvSpPr/>
      </dsp:nvSpPr>
      <dsp:spPr>
        <a:xfrm>
          <a:off x="0" y="1217377"/>
          <a:ext cx="4555368" cy="121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hu-HU" sz="2400" b="1" kern="1200" err="1">
              <a:solidFill>
                <a:schemeClr val="bg1"/>
              </a:solidFill>
              <a:highlight>
                <a:srgbClr val="FFFF00"/>
              </a:highlight>
              <a:latin typeface="Arial" panose="020B0604020202020204"/>
            </a:rPr>
            <a:t>Economic</a:t>
          </a:r>
          <a:r>
            <a:rPr lang="hu-HU" sz="2400" b="1" kern="1200">
              <a:solidFill>
                <a:schemeClr val="bg1"/>
              </a:solidFill>
              <a:highlight>
                <a:srgbClr val="FFFF00"/>
              </a:highlight>
            </a:rPr>
            <a:t>,</a:t>
          </a:r>
          <a:r>
            <a:rPr lang="hu-HU" sz="2400" b="1" kern="1200">
              <a:solidFill>
                <a:schemeClr val="bg1"/>
              </a:solidFill>
              <a:highlight>
                <a:srgbClr val="FFFF00"/>
              </a:highlight>
              <a:latin typeface="Arial" panose="020B0604020202020204"/>
            </a:rPr>
            <a:t> </a:t>
          </a:r>
          <a:r>
            <a:rPr lang="hu-HU" sz="2400" kern="1200" err="1">
              <a:solidFill>
                <a:schemeClr val="bg1"/>
              </a:solidFill>
              <a:highlight>
                <a:srgbClr val="FFFF00"/>
              </a:highlight>
              <a:latin typeface="Calibri"/>
              <a:ea typeface="Calibri"/>
              <a:cs typeface="Calibri"/>
            </a:rPr>
            <a:t>financial</a:t>
          </a:r>
          <a:r>
            <a:rPr lang="hu-HU" sz="2400" kern="1200">
              <a:solidFill>
                <a:schemeClr val="bg1"/>
              </a:solidFill>
              <a:highlight>
                <a:srgbClr val="FFFF00"/>
              </a:highlight>
              <a:latin typeface="Calibri"/>
              <a:ea typeface="Calibri"/>
              <a:cs typeface="Calibri"/>
            </a:rPr>
            <a:t>, labor,</a:t>
          </a:r>
          <a:endParaRPr lang="en-US" sz="2400" kern="1200">
            <a:solidFill>
              <a:schemeClr val="bg1"/>
            </a:solidFill>
            <a:highlight>
              <a:srgbClr val="FFFF00"/>
            </a:highlight>
          </a:endParaRPr>
        </a:p>
      </dsp:txBody>
      <dsp:txXfrm>
        <a:off x="0" y="1217377"/>
        <a:ext cx="4555368" cy="1216634"/>
      </dsp:txXfrm>
    </dsp:sp>
    <dsp:sp modelId="{C829754B-5A0C-46B5-9DEF-2350F15CFD14}">
      <dsp:nvSpPr>
        <dsp:cNvPr id="0" name=""/>
        <dsp:cNvSpPr/>
      </dsp:nvSpPr>
      <dsp:spPr>
        <a:xfrm>
          <a:off x="0" y="2434011"/>
          <a:ext cx="455536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812F4-9455-4B21-B04A-C8C2780E327E}">
      <dsp:nvSpPr>
        <dsp:cNvPr id="0" name=""/>
        <dsp:cNvSpPr/>
      </dsp:nvSpPr>
      <dsp:spPr>
        <a:xfrm>
          <a:off x="0" y="2434011"/>
          <a:ext cx="4555368" cy="121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hu-HU" sz="2800" b="0" kern="1200" err="1">
              <a:solidFill>
                <a:srgbClr val="444444"/>
              </a:solidFill>
              <a:highlight>
                <a:srgbClr val="FFFF00"/>
              </a:highlight>
              <a:latin typeface="Calibri"/>
              <a:ea typeface="Calibri"/>
              <a:cs typeface="Calibri"/>
            </a:rPr>
            <a:t>Political</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environmental</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demographic</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migratory</a:t>
          </a:r>
          <a:r>
            <a:rPr lang="hu-HU" sz="2800" b="0" kern="1200">
              <a:solidFill>
                <a:srgbClr val="444444"/>
              </a:solidFill>
              <a:highlight>
                <a:srgbClr val="FFFF00"/>
              </a:highlight>
              <a:latin typeface="Calibri"/>
              <a:ea typeface="Calibri"/>
              <a:cs typeface="Calibri"/>
            </a:rPr>
            <a:t>. </a:t>
          </a:r>
          <a:endParaRPr lang="en-US" sz="2800" b="0" kern="1200">
            <a:solidFill>
              <a:srgbClr val="444444"/>
            </a:solidFill>
            <a:highlight>
              <a:srgbClr val="FFFF00"/>
            </a:highlight>
            <a:latin typeface="Calibri"/>
            <a:ea typeface="Calibri"/>
            <a:cs typeface="Calibri"/>
          </a:endParaRPr>
        </a:p>
      </dsp:txBody>
      <dsp:txXfrm>
        <a:off x="0" y="2434011"/>
        <a:ext cx="4555368" cy="1216634"/>
      </dsp:txXfrm>
    </dsp:sp>
    <dsp:sp modelId="{9B30A6C8-D440-4DDC-B961-6843F9F5A579}">
      <dsp:nvSpPr>
        <dsp:cNvPr id="0" name=""/>
        <dsp:cNvSpPr/>
      </dsp:nvSpPr>
      <dsp:spPr>
        <a:xfrm>
          <a:off x="0" y="3650646"/>
          <a:ext cx="455536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89276-282A-416B-A57E-CD6F64B0C5F7}">
      <dsp:nvSpPr>
        <dsp:cNvPr id="0" name=""/>
        <dsp:cNvSpPr/>
      </dsp:nvSpPr>
      <dsp:spPr>
        <a:xfrm>
          <a:off x="0" y="3650646"/>
          <a:ext cx="4555368" cy="121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hu-HU" sz="2800" b="0" kern="1200" err="1">
              <a:solidFill>
                <a:srgbClr val="444444"/>
              </a:solidFill>
              <a:highlight>
                <a:srgbClr val="FFFF00"/>
              </a:highlight>
              <a:latin typeface="Calibri"/>
              <a:ea typeface="Calibri"/>
              <a:cs typeface="Calibri"/>
            </a:rPr>
            <a:t>international</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terrorism</a:t>
          </a:r>
          <a:r>
            <a:rPr lang="hu-HU" sz="2800" b="0" kern="1200">
              <a:solidFill>
                <a:srgbClr val="444444"/>
              </a:solidFill>
              <a:highlight>
                <a:srgbClr val="FFFF00"/>
              </a:highlight>
              <a:latin typeface="Calibri"/>
              <a:ea typeface="Calibri"/>
              <a:cs typeface="Calibri"/>
            </a:rPr>
            <a:t>,</a:t>
          </a:r>
          <a:endParaRPr lang="en-US" sz="2800" b="0" kern="1200">
            <a:solidFill>
              <a:srgbClr val="444444"/>
            </a:solidFill>
            <a:highlight>
              <a:srgbClr val="FFFF00"/>
            </a:highlight>
            <a:latin typeface="Calibri"/>
            <a:ea typeface="Calibri"/>
            <a:cs typeface="Calibri"/>
          </a:endParaRPr>
        </a:p>
      </dsp:txBody>
      <dsp:txXfrm>
        <a:off x="0" y="3650646"/>
        <a:ext cx="4555368" cy="1216634"/>
      </dsp:txXfrm>
    </dsp:sp>
    <dsp:sp modelId="{8E237FBE-3B7A-46C7-A50F-41C6354F0184}">
      <dsp:nvSpPr>
        <dsp:cNvPr id="0" name=""/>
        <dsp:cNvSpPr/>
      </dsp:nvSpPr>
      <dsp:spPr>
        <a:xfrm>
          <a:off x="0" y="4867280"/>
          <a:ext cx="455536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FCD03-F4CB-41C9-9137-B5AE876C9F83}">
      <dsp:nvSpPr>
        <dsp:cNvPr id="0" name=""/>
        <dsp:cNvSpPr/>
      </dsp:nvSpPr>
      <dsp:spPr>
        <a:xfrm>
          <a:off x="0" y="4867280"/>
          <a:ext cx="4555368" cy="121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hu-HU" sz="2800" b="0" kern="1200" err="1">
              <a:solidFill>
                <a:srgbClr val="444444"/>
              </a:solidFill>
              <a:highlight>
                <a:srgbClr val="FFFF00"/>
              </a:highlight>
              <a:latin typeface="Calibri"/>
              <a:ea typeface="Calibri"/>
              <a:cs typeface="Calibri"/>
            </a:rPr>
            <a:t>mutual</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distrust</a:t>
          </a:r>
          <a:r>
            <a:rPr lang="hu-HU" sz="2800" b="0" kern="1200">
              <a:solidFill>
                <a:srgbClr val="444444"/>
              </a:solidFill>
              <a:highlight>
                <a:srgbClr val="FFFF00"/>
              </a:highlight>
              <a:latin typeface="Calibri"/>
              <a:ea typeface="Calibri"/>
              <a:cs typeface="Calibri"/>
            </a:rPr>
            <a:t> and </a:t>
          </a:r>
          <a:r>
            <a:rPr lang="hu-HU" sz="2800" b="0" kern="1200" err="1">
              <a:solidFill>
                <a:srgbClr val="444444"/>
              </a:solidFill>
              <a:highlight>
                <a:srgbClr val="FFFF00"/>
              </a:highlight>
              <a:latin typeface="Calibri"/>
              <a:ea typeface="Calibri"/>
              <a:cs typeface="Calibri"/>
            </a:rPr>
            <a:t>hatred</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social</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injustices</a:t>
          </a:r>
          <a:r>
            <a:rPr lang="hu-HU" sz="2800" b="0" kern="1200">
              <a:solidFill>
                <a:srgbClr val="444444"/>
              </a:solidFill>
              <a:highlight>
                <a:srgbClr val="FFFF00"/>
              </a:highlight>
              <a:latin typeface="Calibri"/>
              <a:ea typeface="Calibri"/>
              <a:cs typeface="Calibri"/>
            </a:rPr>
            <a:t> (</a:t>
          </a:r>
          <a:r>
            <a:rPr lang="hu-HU" sz="2800" b="0" kern="1200" err="1">
              <a:solidFill>
                <a:srgbClr val="444444"/>
              </a:solidFill>
              <a:highlight>
                <a:srgbClr val="FFFF00"/>
              </a:highlight>
              <a:latin typeface="Calibri"/>
              <a:ea typeface="Calibri"/>
              <a:cs typeface="Calibri"/>
            </a:rPr>
            <a:t>poverty</a:t>
          </a:r>
          <a:r>
            <a:rPr lang="hu-HU" sz="2800" b="0" kern="1200">
              <a:solidFill>
                <a:srgbClr val="444444"/>
              </a:solidFill>
              <a:highlight>
                <a:srgbClr val="FFFF00"/>
              </a:highlight>
              <a:latin typeface="Calibri"/>
              <a:ea typeface="Calibri"/>
              <a:cs typeface="Calibri"/>
            </a:rPr>
            <a:t>).</a:t>
          </a:r>
          <a:endParaRPr lang="en-US" sz="2800" b="0" kern="1200">
            <a:solidFill>
              <a:srgbClr val="444444"/>
            </a:solidFill>
            <a:highlight>
              <a:srgbClr val="FFFF00"/>
            </a:highlight>
            <a:latin typeface="Calibri"/>
            <a:ea typeface="Calibri"/>
            <a:cs typeface="Calibri"/>
          </a:endParaRPr>
        </a:p>
      </dsp:txBody>
      <dsp:txXfrm>
        <a:off x="0" y="4867280"/>
        <a:ext cx="4555368" cy="12166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31CAC-348A-4D3E-AAD9-202E3EDB407E}">
      <dsp:nvSpPr>
        <dsp:cNvPr id="0" name=""/>
        <dsp:cNvSpPr/>
      </dsp:nvSpPr>
      <dsp:spPr>
        <a:xfrm>
          <a:off x="0" y="0"/>
          <a:ext cx="5404565" cy="1683442"/>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hu-HU" sz="2300" b="1" kern="1200" err="1"/>
            <a:t>Congregation</a:t>
          </a:r>
          <a:r>
            <a:rPr lang="hu-HU" sz="2300" b="1" kern="1200"/>
            <a:t> </a:t>
          </a:r>
          <a:r>
            <a:rPr lang="hu-HU" sz="2300" b="1" kern="1200" err="1"/>
            <a:t>for</a:t>
          </a:r>
          <a:r>
            <a:rPr lang="hu-HU" sz="2300" b="1" kern="1200"/>
            <a:t> </a:t>
          </a:r>
          <a:r>
            <a:rPr lang="hu-HU" sz="2300" b="1" kern="1200" err="1"/>
            <a:t>Catholic</a:t>
          </a:r>
          <a:r>
            <a:rPr lang="hu-HU" sz="2300" b="1" kern="1200"/>
            <a:t> Education</a:t>
          </a:r>
          <a:r>
            <a:rPr lang="hu-HU" sz="2300" b="1" kern="1200">
              <a:latin typeface="Arial" panose="020B0604020202020204"/>
            </a:rPr>
            <a:t> </a:t>
          </a:r>
          <a:endParaRPr lang="hu-HU" sz="2300" b="0" kern="1200">
            <a:latin typeface="Arial" panose="020B0604020202020204"/>
          </a:endParaRPr>
        </a:p>
      </dsp:txBody>
      <dsp:txXfrm>
        <a:off x="49306" y="49306"/>
        <a:ext cx="3588000" cy="1584830"/>
      </dsp:txXfrm>
    </dsp:sp>
    <dsp:sp modelId="{1D3A05A2-5DF2-4472-AD8B-1022C876D617}">
      <dsp:nvSpPr>
        <dsp:cNvPr id="0" name=""/>
        <dsp:cNvSpPr/>
      </dsp:nvSpPr>
      <dsp:spPr>
        <a:xfrm>
          <a:off x="476873" y="1964016"/>
          <a:ext cx="5404565" cy="1683442"/>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hu-HU" sz="2300" b="1" kern="1200">
              <a:latin typeface="Arial" panose="020B0604020202020204"/>
            </a:rPr>
            <a:t> </a:t>
          </a:r>
          <a:r>
            <a:rPr lang="hu-HU" sz="2300" b="1" kern="1200" err="1">
              <a:latin typeface="Arial" panose="020B0604020202020204"/>
            </a:rPr>
            <a:t>On</a:t>
          </a:r>
          <a:r>
            <a:rPr lang="hu-HU" sz="2300" b="1" kern="1200">
              <a:latin typeface="Arial" panose="020B0604020202020204"/>
            </a:rPr>
            <a:t> </a:t>
          </a:r>
          <a:r>
            <a:rPr lang="hu-HU" sz="2300" b="1" kern="1200" err="1"/>
            <a:t>the</a:t>
          </a:r>
          <a:r>
            <a:rPr lang="hu-HU" sz="2300" b="1" kern="1200"/>
            <a:t> </a:t>
          </a:r>
          <a:r>
            <a:rPr lang="hu-HU" sz="2300" b="1" kern="1200" err="1"/>
            <a:t>anniversary</a:t>
          </a:r>
          <a:r>
            <a:rPr lang="hu-HU" sz="2300" b="1" kern="1200"/>
            <a:t> of </a:t>
          </a:r>
          <a:r>
            <a:rPr lang="hu-HU" sz="2300" b="1" kern="1200" err="1"/>
            <a:t>Populorum</a:t>
          </a:r>
          <a:r>
            <a:rPr lang="hu-HU" sz="2300" b="1" kern="1200"/>
            <a:t> </a:t>
          </a:r>
          <a:r>
            <a:rPr lang="hu-HU" sz="2300" b="1" kern="1200" err="1"/>
            <a:t>progressio</a:t>
          </a:r>
          <a:r>
            <a:rPr lang="hu-HU" sz="2300" b="1" kern="1200"/>
            <a:t>. </a:t>
          </a:r>
          <a:endParaRPr lang="hu-HU" sz="2300" kern="1200"/>
        </a:p>
      </dsp:txBody>
      <dsp:txXfrm>
        <a:off x="526179" y="2013322"/>
        <a:ext cx="3734842" cy="1584830"/>
      </dsp:txXfrm>
    </dsp:sp>
    <dsp:sp modelId="{0A42A259-D925-4774-B454-A5969FB1599B}">
      <dsp:nvSpPr>
        <dsp:cNvPr id="0" name=""/>
        <dsp:cNvSpPr/>
      </dsp:nvSpPr>
      <dsp:spPr>
        <a:xfrm>
          <a:off x="953746" y="3928032"/>
          <a:ext cx="5404565" cy="1683442"/>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hu-HU" sz="2300" b="1" kern="1200"/>
            <a:t>Research </a:t>
          </a:r>
          <a:r>
            <a:rPr lang="hu-HU" sz="2300" b="1" kern="1200" err="1"/>
            <a:t>method</a:t>
          </a:r>
          <a:r>
            <a:rPr lang="hu-HU" sz="2300" b="1" kern="1200"/>
            <a:t>: </a:t>
          </a:r>
          <a:r>
            <a:rPr lang="hu-HU" sz="2300" kern="1200" err="1">
              <a:solidFill>
                <a:srgbClr val="444444"/>
              </a:solidFill>
              <a:latin typeface="Calibri"/>
              <a:ea typeface="Calibri"/>
              <a:cs typeface="Calibri"/>
            </a:rPr>
            <a:t>Not</a:t>
          </a:r>
          <a:r>
            <a:rPr lang="hu-HU" sz="2300" kern="1200">
              <a:solidFill>
                <a:srgbClr val="444444"/>
              </a:solidFill>
              <a:latin typeface="Calibri"/>
              <a:ea typeface="Calibri"/>
              <a:cs typeface="Calibri"/>
            </a:rPr>
            <a:t> </a:t>
          </a:r>
          <a:r>
            <a:rPr lang="hu-HU" sz="2300" kern="1200" err="1">
              <a:solidFill>
                <a:srgbClr val="444444"/>
              </a:solidFill>
              <a:latin typeface="Calibri"/>
              <a:ea typeface="Calibri"/>
              <a:cs typeface="Calibri"/>
            </a:rPr>
            <a:t>use</a:t>
          </a:r>
          <a:r>
            <a:rPr lang="hu-HU" sz="2300" kern="1200">
              <a:solidFill>
                <a:srgbClr val="444444"/>
              </a:solidFill>
              <a:latin typeface="Calibri"/>
              <a:ea typeface="Calibri"/>
              <a:cs typeface="Calibri"/>
            </a:rPr>
            <a:t> </a:t>
          </a:r>
          <a:r>
            <a:rPr lang="hu-HU" sz="2300" kern="1200" err="1">
              <a:solidFill>
                <a:srgbClr val="444444"/>
              </a:solidFill>
              <a:latin typeface="Calibri"/>
              <a:ea typeface="Calibri"/>
              <a:cs typeface="Calibri"/>
            </a:rPr>
            <a:t>the</a:t>
          </a:r>
          <a:r>
            <a:rPr lang="hu-HU" sz="2300" kern="1200">
              <a:solidFill>
                <a:srgbClr val="444444"/>
              </a:solidFill>
              <a:latin typeface="Calibri"/>
              <a:ea typeface="Calibri"/>
              <a:cs typeface="Calibri"/>
            </a:rPr>
            <a:t> </a:t>
          </a:r>
          <a:r>
            <a:rPr lang="hu-HU" sz="2300" kern="1200" err="1">
              <a:solidFill>
                <a:srgbClr val="444444"/>
              </a:solidFill>
              <a:latin typeface="Calibri"/>
              <a:ea typeface="Calibri"/>
              <a:cs typeface="Calibri"/>
            </a:rPr>
            <a:t>term</a:t>
          </a:r>
          <a:r>
            <a:rPr lang="hu-HU" sz="2300" kern="1200">
              <a:solidFill>
                <a:srgbClr val="444444"/>
              </a:solidFill>
              <a:latin typeface="Calibri"/>
              <a:ea typeface="Calibri"/>
              <a:cs typeface="Calibri"/>
            </a:rPr>
            <a:t> "</a:t>
          </a:r>
          <a:r>
            <a:rPr lang="hu-HU" sz="2300" kern="1200" err="1">
              <a:solidFill>
                <a:srgbClr val="444444"/>
              </a:solidFill>
              <a:latin typeface="Calibri"/>
              <a:ea typeface="Calibri"/>
              <a:cs typeface="Calibri"/>
            </a:rPr>
            <a:t>transdisciplinarity</a:t>
          </a:r>
          <a:r>
            <a:rPr lang="hu-HU" sz="2300" kern="1200">
              <a:solidFill>
                <a:srgbClr val="444444"/>
              </a:solidFill>
              <a:latin typeface="Calibri"/>
              <a:ea typeface="Calibri"/>
              <a:cs typeface="Calibri"/>
            </a:rPr>
            <a:t>." </a:t>
          </a:r>
          <a:r>
            <a:rPr lang="hu-HU" sz="2300" kern="1200" err="1">
              <a:solidFill>
                <a:srgbClr val="000000"/>
              </a:solidFill>
              <a:latin typeface="Calibri"/>
              <a:ea typeface="Calibri"/>
              <a:cs typeface="Calibri"/>
            </a:rPr>
            <a:t>Networks</a:t>
          </a:r>
          <a:r>
            <a:rPr lang="hu-HU" sz="2300" kern="1200">
              <a:solidFill>
                <a:srgbClr val="000000"/>
              </a:solidFill>
              <a:latin typeface="Calibri"/>
              <a:ea typeface="Calibri"/>
              <a:cs typeface="Calibri"/>
            </a:rPr>
            <a:t> of </a:t>
          </a:r>
          <a:r>
            <a:rPr lang="hu-HU" sz="2300" kern="1200" err="1">
              <a:solidFill>
                <a:srgbClr val="000000"/>
              </a:solidFill>
              <a:latin typeface="Calibri"/>
              <a:ea typeface="Calibri"/>
              <a:cs typeface="Calibri"/>
            </a:rPr>
            <a:t>cooperation</a:t>
          </a:r>
          <a:r>
            <a:rPr lang="hu-HU" sz="2300" kern="1200">
              <a:solidFill>
                <a:srgbClr val="000000"/>
              </a:solidFill>
              <a:latin typeface="Calibri"/>
              <a:ea typeface="Calibri"/>
              <a:cs typeface="Calibri"/>
            </a:rPr>
            <a:t>”  (</a:t>
          </a:r>
          <a:r>
            <a:rPr lang="hu-HU" sz="2300" kern="1200" err="1">
              <a:solidFill>
                <a:srgbClr val="000000"/>
              </a:solidFill>
              <a:latin typeface="Calibri"/>
              <a:ea typeface="Calibri"/>
              <a:cs typeface="Calibri"/>
            </a:rPr>
            <a:t>n.</a:t>
          </a:r>
          <a:r>
            <a:rPr lang="hu-HU" sz="2300" kern="1200">
              <a:solidFill>
                <a:srgbClr val="000000"/>
              </a:solidFill>
              <a:latin typeface="Calibri"/>
              <a:ea typeface="Calibri"/>
              <a:cs typeface="Calibri"/>
            </a:rPr>
            <a:t> 26).</a:t>
          </a:r>
          <a:endParaRPr lang="hu-HU" sz="2300" kern="1200">
            <a:solidFill>
              <a:srgbClr val="000000"/>
            </a:solidFill>
            <a:latin typeface="Arial"/>
            <a:ea typeface="Calibri"/>
            <a:cs typeface="Arial"/>
          </a:endParaRPr>
        </a:p>
      </dsp:txBody>
      <dsp:txXfrm>
        <a:off x="1003052" y="3977338"/>
        <a:ext cx="3734842" cy="1584830"/>
      </dsp:txXfrm>
    </dsp:sp>
    <dsp:sp modelId="{F2F2CA2F-BFBC-4F75-ADF1-CBA29F4F8890}">
      <dsp:nvSpPr>
        <dsp:cNvPr id="0" name=""/>
        <dsp:cNvSpPr/>
      </dsp:nvSpPr>
      <dsp:spPr>
        <a:xfrm>
          <a:off x="4310327" y="1276610"/>
          <a:ext cx="1094237" cy="1094237"/>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56530" y="1276610"/>
        <a:ext cx="601831" cy="823413"/>
      </dsp:txXfrm>
    </dsp:sp>
    <dsp:sp modelId="{8CF253FF-6038-4F9F-8FE5-2EB855866D6D}">
      <dsp:nvSpPr>
        <dsp:cNvPr id="0" name=""/>
        <dsp:cNvSpPr/>
      </dsp:nvSpPr>
      <dsp:spPr>
        <a:xfrm>
          <a:off x="4787200" y="3229403"/>
          <a:ext cx="1094237" cy="1094237"/>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hu-HU" sz="3600" kern="1200"/>
        </a:p>
      </dsp:txBody>
      <dsp:txXfrm>
        <a:off x="5033403" y="3229403"/>
        <a:ext cx="601831" cy="8234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DF0C-18A9-4BCE-A96D-C75E8B14DA81}">
      <dsp:nvSpPr>
        <dsp:cNvPr id="0" name=""/>
        <dsp:cNvSpPr/>
      </dsp:nvSpPr>
      <dsp:spPr>
        <a:xfrm>
          <a:off x="0" y="580091"/>
          <a:ext cx="5802071" cy="194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i="0" kern="1200" dirty="0">
              <a:latin typeface="Arial" panose="020B0604020202020204"/>
            </a:rPr>
            <a:t> Complexity</a:t>
          </a:r>
          <a:r>
            <a:rPr lang="en-US" sz="3700" b="0" i="0" kern="1200" dirty="0"/>
            <a:t> - artificial intelligence affects the entire Catholic university</a:t>
          </a:r>
          <a:r>
            <a:rPr lang="en-US" sz="3700" b="0" i="0" kern="1200" dirty="0">
              <a:solidFill>
                <a:srgbClr val="000000"/>
              </a:solidFill>
              <a:latin typeface="Arial" panose="020B0604020202020204"/>
              <a:ea typeface="+mn-ea"/>
              <a:cs typeface="Arial"/>
            </a:rPr>
            <a:t>.</a:t>
          </a:r>
        </a:p>
      </dsp:txBody>
      <dsp:txXfrm>
        <a:off x="95096" y="675187"/>
        <a:ext cx="5611879" cy="1757858"/>
      </dsp:txXfrm>
    </dsp:sp>
    <dsp:sp modelId="{2F1CCB7C-F079-45E1-BAED-0B7068692A1E}">
      <dsp:nvSpPr>
        <dsp:cNvPr id="0" name=""/>
        <dsp:cNvSpPr/>
      </dsp:nvSpPr>
      <dsp:spPr>
        <a:xfrm>
          <a:off x="0" y="2634701"/>
          <a:ext cx="5802071" cy="194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i="0" kern="1200" dirty="0">
              <a:latin typeface="Arial" panose="020B0604020202020204"/>
            </a:rPr>
            <a:t> </a:t>
          </a:r>
          <a:r>
            <a:rPr lang="en-US" sz="3700" b="0" i="0" kern="1200" dirty="0"/>
            <a:t>Statements by the Pope and the Holy See on artificial intelligence</a:t>
          </a:r>
          <a:endParaRPr lang="en-US" sz="3700" b="0" i="0" kern="1200" dirty="0">
            <a:latin typeface="Arial" panose="020B0604020202020204"/>
            <a:ea typeface="+mn-ea"/>
            <a:cs typeface="Arial"/>
          </a:endParaRPr>
        </a:p>
      </dsp:txBody>
      <dsp:txXfrm>
        <a:off x="95096" y="2729797"/>
        <a:ext cx="5611879" cy="1757858"/>
      </dsp:txXfrm>
    </dsp:sp>
    <dsp:sp modelId="{703D98C1-18DC-4687-8D3D-CE5A273713DF}">
      <dsp:nvSpPr>
        <dsp:cNvPr id="0" name=""/>
        <dsp:cNvSpPr/>
      </dsp:nvSpPr>
      <dsp:spPr>
        <a:xfrm>
          <a:off x="0" y="4689312"/>
          <a:ext cx="5802071" cy="194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1" kern="1200" dirty="0">
              <a:latin typeface="Arial" panose="020B0604020202020204"/>
              <a:ea typeface="+mn-ea"/>
              <a:cs typeface="Arial"/>
            </a:rPr>
            <a:t>Antiqua</a:t>
          </a:r>
          <a:r>
            <a:rPr lang="en-US" sz="2800" b="0" i="1" kern="1200" dirty="0"/>
            <a:t> et Nova</a:t>
          </a:r>
          <a:r>
            <a:rPr lang="en-US" sz="2800" b="0" kern="1200" dirty="0"/>
            <a:t> document</a:t>
          </a:r>
          <a:r>
            <a:rPr lang="en-US" sz="2800" b="0" kern="1200" dirty="0">
              <a:solidFill>
                <a:srgbClr val="000000"/>
              </a:solidFill>
              <a:latin typeface="Arial" panose="020B0604020202020204"/>
              <a:ea typeface="+mn-ea"/>
              <a:cs typeface="Arial"/>
            </a:rPr>
            <a:t>.</a:t>
          </a:r>
          <a:endParaRPr lang="en-US" sz="2800" b="1" kern="1200" dirty="0">
            <a:solidFill>
              <a:srgbClr val="FFFFFF"/>
            </a:solidFill>
            <a:ea typeface="+mn-ea"/>
            <a:cs typeface="+mn-cs"/>
          </a:endParaRPr>
        </a:p>
      </dsp:txBody>
      <dsp:txXfrm>
        <a:off x="95096" y="4784408"/>
        <a:ext cx="5611879" cy="17578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8359-BE26-4AC0-BCD8-43AFB7A64C1C}">
      <dsp:nvSpPr>
        <dsp:cNvPr id="0" name=""/>
        <dsp:cNvSpPr/>
      </dsp:nvSpPr>
      <dsp:spPr>
        <a:xfrm>
          <a:off x="0" y="2367972"/>
          <a:ext cx="1249603" cy="124960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278A-32B6-45F6-B089-2D5C68C2EB87}">
      <dsp:nvSpPr>
        <dsp:cNvPr id="0" name=""/>
        <dsp:cNvSpPr/>
      </dsp:nvSpPr>
      <dsp:spPr>
        <a:xfrm>
          <a:off x="262416" y="2630389"/>
          <a:ext cx="724770" cy="724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046CF-6997-46C7-807C-D1E792710165}">
      <dsp:nvSpPr>
        <dsp:cNvPr id="0" name=""/>
        <dsp:cNvSpPr/>
      </dsp:nvSpPr>
      <dsp:spPr>
        <a:xfrm>
          <a:off x="1517375" y="2367972"/>
          <a:ext cx="2945494" cy="1249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b="1" kern="1200" dirty="0"/>
            <a:t>Opportunities - Challenges.</a:t>
          </a:r>
        </a:p>
      </dsp:txBody>
      <dsp:txXfrm>
        <a:off x="1517375" y="2367972"/>
        <a:ext cx="2945494" cy="12496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D5FB-FEF8-4515-9297-060C51194FEE}">
      <dsp:nvSpPr>
        <dsp:cNvPr id="0" name=""/>
        <dsp:cNvSpPr/>
      </dsp:nvSpPr>
      <dsp:spPr>
        <a:xfrm>
          <a:off x="0" y="33302"/>
          <a:ext cx="5048682" cy="24951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dirty="0">
              <a:solidFill>
                <a:srgbClr val="FFFFFF"/>
              </a:solidFill>
              <a:ea typeface="+mn-ea"/>
              <a:cs typeface="+mn-cs"/>
            </a:rPr>
            <a:t>Methodological challenge</a:t>
          </a:r>
          <a:r>
            <a:rPr lang="en-US" sz="4700" b="1" kern="1200" dirty="0">
              <a:ea typeface="+mn-ea"/>
              <a:cs typeface="+mn-cs"/>
            </a:rPr>
            <a:t> </a:t>
          </a:r>
          <a:endParaRPr lang="en-US" sz="4700" kern="1200" dirty="0">
            <a:solidFill>
              <a:srgbClr val="FFFFFF"/>
            </a:solidFill>
            <a:ea typeface="+mn-ea"/>
            <a:cs typeface="+mn-cs"/>
          </a:endParaRPr>
        </a:p>
      </dsp:txBody>
      <dsp:txXfrm>
        <a:off x="121804" y="155106"/>
        <a:ext cx="4805074" cy="2251563"/>
      </dsp:txXfrm>
    </dsp:sp>
    <dsp:sp modelId="{B1A375AE-C89E-4529-ABFB-3A1118B37C40}">
      <dsp:nvSpPr>
        <dsp:cNvPr id="0" name=""/>
        <dsp:cNvSpPr/>
      </dsp:nvSpPr>
      <dsp:spPr>
        <a:xfrm>
          <a:off x="0" y="2528473"/>
          <a:ext cx="5048682" cy="10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96"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1" kern="1200" dirty="0">
              <a:solidFill>
                <a:srgbClr val="FFFFFF"/>
              </a:solidFill>
              <a:ea typeface="+mn-ea"/>
              <a:cs typeface="+mn-cs"/>
            </a:rPr>
            <a:t>Religious studies/theology </a:t>
          </a:r>
          <a:endParaRPr lang="en-US" sz="3700" kern="1200" dirty="0">
            <a:solidFill>
              <a:srgbClr val="FFFFFF"/>
            </a:solidFill>
            <a:ea typeface="+mn-ea"/>
            <a:cs typeface="+mn-cs"/>
          </a:endParaRPr>
        </a:p>
      </dsp:txBody>
      <dsp:txXfrm>
        <a:off x="0" y="2528473"/>
        <a:ext cx="5048682" cy="1094512"/>
      </dsp:txXfrm>
    </dsp:sp>
    <dsp:sp modelId="{B9FC2A15-0AAB-4984-B55F-39420D9F37F2}">
      <dsp:nvSpPr>
        <dsp:cNvPr id="0" name=""/>
        <dsp:cNvSpPr/>
      </dsp:nvSpPr>
      <dsp:spPr>
        <a:xfrm>
          <a:off x="0" y="3622986"/>
          <a:ext cx="5048682" cy="249517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dirty="0">
              <a:solidFill>
                <a:srgbClr val="FFFFFF"/>
              </a:solidFill>
              <a:ea typeface="+mn-ea"/>
              <a:cs typeface="+mn-cs"/>
            </a:rPr>
            <a:t>Lacking a unified methodology. </a:t>
          </a:r>
          <a:endParaRPr lang="en-US" sz="4700" kern="1200" dirty="0">
            <a:solidFill>
              <a:srgbClr val="FFFFFF"/>
            </a:solidFill>
            <a:ea typeface="+mn-ea"/>
            <a:cs typeface="+mn-cs"/>
          </a:endParaRPr>
        </a:p>
      </dsp:txBody>
      <dsp:txXfrm>
        <a:off x="121804" y="3744790"/>
        <a:ext cx="4805074" cy="22515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FBAB1-08B8-42E3-A9D3-161B20DA08B6}">
      <dsp:nvSpPr>
        <dsp:cNvPr id="0" name=""/>
        <dsp:cNvSpPr/>
      </dsp:nvSpPr>
      <dsp:spPr>
        <a:xfrm>
          <a:off x="0" y="646716"/>
          <a:ext cx="5415957" cy="13139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dirty="0">
              <a:solidFill>
                <a:srgbClr val="FFFFFF"/>
              </a:solidFill>
              <a:ea typeface="+mn-ea"/>
              <a:cs typeface="+mn-cs"/>
            </a:rPr>
            <a:t>Legally </a:t>
          </a:r>
          <a:r>
            <a:rPr lang="hu-HU" sz="2400" b="1" kern="1200" dirty="0" err="1">
              <a:solidFill>
                <a:srgbClr val="FFFFFF"/>
              </a:solidFill>
              <a:ea typeface="+mn-ea"/>
              <a:cs typeface="+mn-cs"/>
            </a:rPr>
            <a:t>obliged</a:t>
          </a:r>
          <a:r>
            <a:rPr lang="hu-HU" sz="2400" b="1" kern="1200" dirty="0">
              <a:solidFill>
                <a:srgbClr val="FFFFFF"/>
              </a:solidFill>
              <a:ea typeface="+mn-ea"/>
              <a:cs typeface="+mn-cs"/>
            </a:rPr>
            <a:t> </a:t>
          </a:r>
          <a:r>
            <a:rPr lang="hu-HU" sz="2400" b="1" kern="1200" dirty="0" err="1">
              <a:solidFill>
                <a:srgbClr val="FFFFFF"/>
              </a:solidFill>
              <a:ea typeface="+mn-ea"/>
              <a:cs typeface="+mn-cs"/>
            </a:rPr>
            <a:t>to</a:t>
          </a:r>
          <a:r>
            <a:rPr lang="hu-HU" sz="2400" b="1" kern="1200" dirty="0">
              <a:solidFill>
                <a:srgbClr val="FFFFFF"/>
              </a:solidFill>
              <a:ea typeface="+mn-ea"/>
              <a:cs typeface="+mn-cs"/>
            </a:rPr>
            <a:t> </a:t>
          </a:r>
          <a:r>
            <a:rPr lang="hu-HU" sz="2400" b="1" kern="1200" dirty="0" err="1">
              <a:solidFill>
                <a:srgbClr val="FFFFFF"/>
              </a:solidFill>
              <a:ea typeface="+mn-ea"/>
              <a:cs typeface="+mn-cs"/>
            </a:rPr>
            <a:t>provide</a:t>
          </a:r>
          <a:r>
            <a:rPr lang="hu-HU" sz="2400" b="1" kern="1200" dirty="0">
              <a:solidFill>
                <a:srgbClr val="FFFFFF"/>
              </a:solidFill>
              <a:ea typeface="+mn-ea"/>
              <a:cs typeface="+mn-cs"/>
            </a:rPr>
            <a:t> a </a:t>
          </a:r>
          <a:r>
            <a:rPr lang="hu-HU" sz="2400" b="1" kern="1200" dirty="0" err="1">
              <a:solidFill>
                <a:srgbClr val="FFFFFF"/>
              </a:solidFill>
              <a:ea typeface="+mn-ea"/>
              <a:cs typeface="+mn-cs"/>
            </a:rPr>
            <a:t>Catholic</a:t>
          </a:r>
          <a:r>
            <a:rPr lang="hu-HU" sz="2400" b="1" kern="1200" dirty="0">
              <a:solidFill>
                <a:srgbClr val="FFFFFF"/>
              </a:solidFill>
              <a:ea typeface="+mn-ea"/>
              <a:cs typeface="+mn-cs"/>
            </a:rPr>
            <a:t> </a:t>
          </a:r>
          <a:r>
            <a:rPr lang="hu-HU" sz="2400" b="1" kern="1200" dirty="0" err="1">
              <a:solidFill>
                <a:srgbClr val="FFFFFF"/>
              </a:solidFill>
              <a:ea typeface="+mn-ea"/>
              <a:cs typeface="+mn-cs"/>
            </a:rPr>
            <a:t>theological</a:t>
          </a:r>
          <a:r>
            <a:rPr lang="hu-HU" sz="2400" b="1" kern="1200" dirty="0">
              <a:solidFill>
                <a:srgbClr val="FFFFFF"/>
              </a:solidFill>
              <a:ea typeface="+mn-ea"/>
              <a:cs typeface="+mn-cs"/>
            </a:rPr>
            <a:t> </a:t>
          </a:r>
          <a:r>
            <a:rPr lang="hu-HU" sz="2400" b="1" kern="1200" dirty="0" err="1">
              <a:solidFill>
                <a:srgbClr val="FFFFFF"/>
              </a:solidFill>
              <a:ea typeface="+mn-ea"/>
              <a:cs typeface="+mn-cs"/>
            </a:rPr>
            <a:t>interpretation</a:t>
          </a:r>
          <a:r>
            <a:rPr lang="hu-HU" sz="2400" b="1" kern="1200" dirty="0">
              <a:solidFill>
                <a:srgbClr val="FFFFFF"/>
              </a:solidFill>
              <a:ea typeface="+mn-ea"/>
              <a:cs typeface="+mn-cs"/>
            </a:rPr>
            <a:t>. (811. c.)</a:t>
          </a:r>
          <a:endParaRPr lang="en-US" sz="2400" kern="1200" dirty="0">
            <a:solidFill>
              <a:srgbClr val="FFFFFF"/>
            </a:solidFill>
            <a:ea typeface="+mn-ea"/>
            <a:cs typeface="+mn-cs"/>
          </a:endParaRPr>
        </a:p>
      </dsp:txBody>
      <dsp:txXfrm>
        <a:off x="64142" y="710858"/>
        <a:ext cx="5287673" cy="1185662"/>
      </dsp:txXfrm>
    </dsp:sp>
    <dsp:sp modelId="{2EE0B2D3-4DB6-47F7-8CC1-62F8B4C8E0AB}">
      <dsp:nvSpPr>
        <dsp:cNvPr id="0" name=""/>
        <dsp:cNvSpPr/>
      </dsp:nvSpPr>
      <dsp:spPr>
        <a:xfrm>
          <a:off x="0" y="2055703"/>
          <a:ext cx="5415957" cy="13139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hu-HU" sz="3300" b="1" kern="1200" dirty="0" err="1">
              <a:solidFill>
                <a:srgbClr val="FFFFFF"/>
              </a:solidFill>
              <a:latin typeface="Arial" panose="020B0604020202020204"/>
              <a:ea typeface="+mn-ea"/>
              <a:cs typeface="+mn-cs"/>
            </a:rPr>
            <a:t>Not</a:t>
          </a:r>
          <a:r>
            <a:rPr lang="hu-HU" sz="3300" b="1" kern="1200" dirty="0">
              <a:solidFill>
                <a:srgbClr val="FFFFFF"/>
              </a:solidFill>
              <a:ea typeface="+mn-ea"/>
              <a:cs typeface="+mn-cs"/>
            </a:rPr>
            <a:t> </a:t>
          </a:r>
          <a:r>
            <a:rPr lang="hu-HU" sz="3300" b="1" kern="1200" dirty="0" err="1">
              <a:solidFill>
                <a:srgbClr val="FFFFFF"/>
              </a:solidFill>
              <a:ea typeface="+mn-ea"/>
              <a:cs typeface="+mn-cs"/>
            </a:rPr>
            <a:t>only</a:t>
          </a:r>
          <a:r>
            <a:rPr lang="hu-HU" sz="3300" b="1" kern="1200" dirty="0">
              <a:solidFill>
                <a:srgbClr val="FFFFFF"/>
              </a:solidFill>
              <a:latin typeface="Arial" panose="020B0604020202020204"/>
              <a:ea typeface="+mn-ea"/>
              <a:cs typeface="+mn-cs"/>
            </a:rPr>
            <a:t> </a:t>
          </a:r>
          <a:r>
            <a:rPr lang="hu-HU" sz="3300" b="1" kern="1200" dirty="0" err="1">
              <a:solidFill>
                <a:srgbClr val="FFFFFF"/>
              </a:solidFill>
              <a:latin typeface="Arial" panose="020B0604020202020204"/>
              <a:ea typeface="+mn-ea"/>
              <a:cs typeface="+mn-cs"/>
            </a:rPr>
            <a:t>how</a:t>
          </a:r>
          <a:r>
            <a:rPr lang="hu-HU" sz="3300" b="1" kern="1200" dirty="0">
              <a:solidFill>
                <a:srgbClr val="FFFFFF"/>
              </a:solidFill>
              <a:ea typeface="+mn-ea"/>
              <a:cs typeface="+mn-cs"/>
            </a:rPr>
            <a:t> religion in </a:t>
          </a:r>
          <a:r>
            <a:rPr lang="hu-HU" sz="3300" b="1" kern="1200" dirty="0" err="1">
              <a:solidFill>
                <a:srgbClr val="FFFFFF"/>
              </a:solidFill>
              <a:ea typeface="+mn-ea"/>
              <a:cs typeface="+mn-cs"/>
            </a:rPr>
            <a:t>general</a:t>
          </a:r>
          <a:r>
            <a:rPr lang="hu-HU" sz="3300" b="1" kern="1200" dirty="0">
              <a:solidFill>
                <a:srgbClr val="FFFFFF"/>
              </a:solidFill>
              <a:ea typeface="+mn-ea"/>
              <a:cs typeface="+mn-cs"/>
            </a:rPr>
            <a:t> </a:t>
          </a:r>
          <a:r>
            <a:rPr lang="hu-HU" sz="3300" b="1" kern="1200" dirty="0" err="1">
              <a:solidFill>
                <a:srgbClr val="FFFFFF"/>
              </a:solidFill>
              <a:ea typeface="+mn-ea"/>
              <a:cs typeface="+mn-cs"/>
            </a:rPr>
            <a:t>affects</a:t>
          </a:r>
          <a:r>
            <a:rPr lang="hu-HU" sz="3300" b="1" kern="1200" dirty="0">
              <a:solidFill>
                <a:srgbClr val="FFFFFF"/>
              </a:solidFill>
              <a:ea typeface="+mn-ea"/>
              <a:cs typeface="+mn-cs"/>
            </a:rPr>
            <a:t> </a:t>
          </a:r>
          <a:r>
            <a:rPr lang="hu-HU" sz="3300" b="1" kern="1200" dirty="0">
              <a:solidFill>
                <a:srgbClr val="FFFFFF"/>
              </a:solidFill>
              <a:latin typeface="Arial" panose="020B0604020202020204"/>
              <a:ea typeface="+mn-ea"/>
              <a:cs typeface="+mn-cs"/>
            </a:rPr>
            <a:t>AI.</a:t>
          </a:r>
          <a:endParaRPr lang="hu-HU" sz="3300" b="1" kern="1200" dirty="0">
            <a:solidFill>
              <a:srgbClr val="FFFFFF"/>
            </a:solidFill>
            <a:ea typeface="+mn-ea"/>
            <a:cs typeface="+mn-cs"/>
          </a:endParaRPr>
        </a:p>
      </dsp:txBody>
      <dsp:txXfrm>
        <a:off x="64142" y="2119845"/>
        <a:ext cx="5287673" cy="1185662"/>
      </dsp:txXfrm>
    </dsp:sp>
    <dsp:sp modelId="{D6C41F1C-910A-4D74-BD75-40F5A876BF49}">
      <dsp:nvSpPr>
        <dsp:cNvPr id="0" name=""/>
        <dsp:cNvSpPr/>
      </dsp:nvSpPr>
      <dsp:spPr>
        <a:xfrm>
          <a:off x="0" y="3464690"/>
          <a:ext cx="5415957" cy="13139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hu-HU" sz="3300" b="1" kern="1200" dirty="0">
              <a:solidFill>
                <a:srgbClr val="FFFFFF"/>
              </a:solidFill>
              <a:latin typeface="Arial" panose="020B0604020202020204"/>
              <a:ea typeface="+mn-ea"/>
              <a:cs typeface="+mn-cs"/>
            </a:rPr>
            <a:t> </a:t>
          </a:r>
          <a:r>
            <a:rPr lang="hu-HU" sz="3300" b="1" kern="1200" dirty="0" err="1">
              <a:solidFill>
                <a:srgbClr val="FFFFFF"/>
              </a:solidFill>
              <a:ea typeface="+mn-ea"/>
              <a:cs typeface="+mn-cs"/>
            </a:rPr>
            <a:t>What</a:t>
          </a:r>
          <a:r>
            <a:rPr lang="hu-HU" sz="3300" b="1" kern="1200" dirty="0">
              <a:solidFill>
                <a:srgbClr val="FFFFFF"/>
              </a:solidFill>
              <a:ea typeface="+mn-ea"/>
              <a:cs typeface="+mn-cs"/>
            </a:rPr>
            <a:t> </a:t>
          </a:r>
          <a:r>
            <a:rPr lang="hu-HU" sz="3300" b="1" kern="1200" dirty="0" err="1">
              <a:solidFill>
                <a:srgbClr val="FFFFFF"/>
              </a:solidFill>
              <a:latin typeface="Arial" panose="020B0604020202020204"/>
              <a:ea typeface="+mn-ea"/>
              <a:cs typeface="+mn-cs"/>
            </a:rPr>
            <a:t>Church</a:t>
          </a:r>
          <a:r>
            <a:rPr lang="hu-HU" sz="3300" b="1" kern="1200" dirty="0">
              <a:solidFill>
                <a:srgbClr val="FFFFFF"/>
              </a:solidFill>
              <a:latin typeface="Arial" panose="020B0604020202020204"/>
              <a:ea typeface="+mn-ea"/>
              <a:cs typeface="+mn-cs"/>
            </a:rPr>
            <a:t>:</a:t>
          </a:r>
          <a:r>
            <a:rPr lang="hu-HU" sz="3300" b="1" kern="1200" dirty="0">
              <a:solidFill>
                <a:srgbClr val="FFFFFF"/>
              </a:solidFill>
              <a:ea typeface="+mn-ea"/>
              <a:cs typeface="+mn-cs"/>
            </a:rPr>
            <a:t> </a:t>
          </a:r>
          <a:r>
            <a:rPr lang="hu-HU" sz="3300" b="1" kern="1200" dirty="0">
              <a:solidFill>
                <a:srgbClr val="FFFFFF"/>
              </a:solidFill>
              <a:latin typeface="Arial" panose="020B0604020202020204"/>
              <a:ea typeface="+mn-ea"/>
              <a:cs typeface="+mn-cs"/>
            </a:rPr>
            <a:t>" </a:t>
          </a:r>
          <a:r>
            <a:rPr lang="hu-HU" sz="3300" b="1" kern="1200" dirty="0" err="1">
              <a:solidFill>
                <a:srgbClr val="FFFFFF"/>
              </a:solidFill>
              <a:ea typeface="+mn-ea"/>
              <a:cs typeface="+mn-cs"/>
            </a:rPr>
            <a:t>about</a:t>
          </a:r>
          <a:r>
            <a:rPr lang="hu-HU" sz="3300" b="1" kern="1200" dirty="0">
              <a:solidFill>
                <a:srgbClr val="FFFFFF"/>
              </a:solidFill>
              <a:ea typeface="+mn-ea"/>
              <a:cs typeface="+mn-cs"/>
            </a:rPr>
            <a:t> </a:t>
          </a:r>
          <a:r>
            <a:rPr lang="hu-HU" sz="3300" b="1" kern="1200" dirty="0">
              <a:solidFill>
                <a:srgbClr val="FFFFFF"/>
              </a:solidFill>
              <a:latin typeface="Arial" panose="020B0604020202020204"/>
              <a:ea typeface="+mn-ea"/>
              <a:cs typeface="+mn-cs"/>
            </a:rPr>
            <a:t>AI</a:t>
          </a:r>
          <a:r>
            <a:rPr lang="hu-HU" sz="3300" b="1" kern="1200" dirty="0">
              <a:solidFill>
                <a:srgbClr val="FFFFFF"/>
              </a:solidFill>
              <a:ea typeface="+mn-ea"/>
              <a:cs typeface="+mn-cs"/>
            </a:rPr>
            <a:t> and </a:t>
          </a:r>
          <a:r>
            <a:rPr lang="hu-HU" sz="3300" b="1" kern="1200" dirty="0" err="1">
              <a:solidFill>
                <a:srgbClr val="FFFFFF"/>
              </a:solidFill>
              <a:ea typeface="+mn-ea"/>
              <a:cs typeface="+mn-cs"/>
            </a:rPr>
            <a:t>specific</a:t>
          </a:r>
          <a:r>
            <a:rPr lang="hu-HU" sz="3300" b="1" kern="1200" dirty="0">
              <a:solidFill>
                <a:srgbClr val="FFFFFF"/>
              </a:solidFill>
              <a:ea typeface="+mn-ea"/>
              <a:cs typeface="+mn-cs"/>
            </a:rPr>
            <a:t> </a:t>
          </a:r>
          <a:r>
            <a:rPr lang="hu-HU" sz="3300" b="1" kern="1200" dirty="0" err="1">
              <a:solidFill>
                <a:srgbClr val="FFFFFF"/>
              </a:solidFill>
              <a:ea typeface="+mn-ea"/>
              <a:cs typeface="+mn-cs"/>
            </a:rPr>
            <a:t>challenges</a:t>
          </a:r>
          <a:r>
            <a:rPr lang="hu-HU" sz="3300" b="1" kern="1200" dirty="0">
              <a:solidFill>
                <a:srgbClr val="FFFFFF"/>
              </a:solidFill>
              <a:latin typeface="Arial" panose="020B0604020202020204"/>
              <a:ea typeface="+mn-ea"/>
              <a:cs typeface="+mn-cs"/>
            </a:rPr>
            <a:t>."</a:t>
          </a:r>
          <a:endParaRPr lang="en-US" sz="3300" b="0" kern="1200" dirty="0">
            <a:solidFill>
              <a:srgbClr val="FFFFFF"/>
            </a:solidFill>
            <a:latin typeface="Arial" panose="020B0604020202020204"/>
            <a:ea typeface="+mn-ea"/>
            <a:cs typeface="+mn-cs"/>
          </a:endParaRPr>
        </a:p>
      </dsp:txBody>
      <dsp:txXfrm>
        <a:off x="64142" y="3528832"/>
        <a:ext cx="5287673" cy="1185662"/>
      </dsp:txXfrm>
    </dsp:sp>
    <dsp:sp modelId="{71AEEA95-DD8C-4F60-A395-4708EEB135D9}">
      <dsp:nvSpPr>
        <dsp:cNvPr id="0" name=""/>
        <dsp:cNvSpPr/>
      </dsp:nvSpPr>
      <dsp:spPr>
        <a:xfrm>
          <a:off x="0" y="4873676"/>
          <a:ext cx="5415957" cy="13139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hu-HU" sz="3300" b="0" kern="1200" dirty="0">
              <a:solidFill>
                <a:srgbClr val="444444"/>
              </a:solidFill>
              <a:latin typeface="Calibri"/>
              <a:ea typeface="Calibri"/>
              <a:cs typeface="Calibri"/>
            </a:rPr>
            <a:t>(An </a:t>
          </a:r>
          <a:r>
            <a:rPr lang="hu-HU" sz="3300" b="0" kern="1200" dirty="0" err="1">
              <a:solidFill>
                <a:srgbClr val="444444"/>
              </a:solidFill>
              <a:latin typeface="Calibri"/>
              <a:ea typeface="Calibri"/>
              <a:cs typeface="Calibri"/>
            </a:rPr>
            <a:t>internal</a:t>
          </a:r>
          <a:r>
            <a:rPr lang="hu-HU" sz="3300" b="0" kern="1200" dirty="0">
              <a:solidFill>
                <a:srgbClr val="444444"/>
              </a:solidFill>
              <a:latin typeface="Calibri"/>
              <a:ea typeface="Calibri"/>
              <a:cs typeface="Calibri"/>
            </a:rPr>
            <a:t>, </a:t>
          </a:r>
          <a:r>
            <a:rPr lang="hu-HU" sz="3300" b="0" kern="1200" dirty="0" err="1">
              <a:solidFill>
                <a:srgbClr val="444444"/>
              </a:solidFill>
              <a:latin typeface="Calibri"/>
              <a:ea typeface="Calibri"/>
              <a:cs typeface="Calibri"/>
            </a:rPr>
            <a:t>normative</a:t>
          </a:r>
          <a:r>
            <a:rPr lang="hu-HU" sz="3300" b="0" kern="1200" dirty="0">
              <a:solidFill>
                <a:srgbClr val="444444"/>
              </a:solidFill>
              <a:latin typeface="Calibri"/>
              <a:ea typeface="Calibri"/>
              <a:cs typeface="Calibri"/>
            </a:rPr>
            <a:t> </a:t>
          </a:r>
          <a:r>
            <a:rPr lang="hu-HU" sz="3300" b="0" kern="1200" dirty="0" err="1">
              <a:solidFill>
                <a:srgbClr val="444444"/>
              </a:solidFill>
              <a:latin typeface="Calibri"/>
              <a:ea typeface="Calibri"/>
              <a:cs typeface="Calibri"/>
            </a:rPr>
            <a:t>reflection</a:t>
          </a:r>
          <a:r>
            <a:rPr lang="hu-HU" sz="3300" b="0" kern="1200" dirty="0">
              <a:solidFill>
                <a:srgbClr val="444444"/>
              </a:solidFill>
              <a:latin typeface="Calibri"/>
              <a:ea typeface="Calibri"/>
              <a:cs typeface="Calibri"/>
            </a:rPr>
            <a:t>.)</a:t>
          </a:r>
          <a:r>
            <a:rPr lang="hu-HU" sz="3300" b="1" kern="1200" dirty="0">
              <a:solidFill>
                <a:srgbClr val="FFFFFF"/>
              </a:solidFill>
              <a:latin typeface="Arial" panose="020B0604020202020204"/>
              <a:ea typeface="+mn-ea"/>
              <a:cs typeface="+mn-cs"/>
            </a:rPr>
            <a:t> </a:t>
          </a:r>
          <a:endParaRPr lang="en-US" sz="3300" b="0" kern="1200" dirty="0">
            <a:solidFill>
              <a:srgbClr val="444444"/>
            </a:solidFill>
            <a:latin typeface="Calibri"/>
            <a:ea typeface="Calibri"/>
            <a:cs typeface="Calibri"/>
          </a:endParaRPr>
        </a:p>
      </dsp:txBody>
      <dsp:txXfrm>
        <a:off x="64142" y="4937818"/>
        <a:ext cx="5287673" cy="11856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B9602-D498-45DF-80C9-41D60998A711}">
      <dsp:nvSpPr>
        <dsp:cNvPr id="0" name=""/>
        <dsp:cNvSpPr/>
      </dsp:nvSpPr>
      <dsp:spPr>
        <a:xfrm>
          <a:off x="0" y="16526"/>
          <a:ext cx="5483195" cy="25383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hu-HU" sz="3600" b="1" kern="1200" dirty="0">
              <a:solidFill>
                <a:srgbClr val="FFFFFF"/>
              </a:solidFill>
              <a:ea typeface="+mn-ea"/>
              <a:cs typeface="+mn-cs"/>
            </a:rPr>
            <a:t>A  </a:t>
          </a:r>
          <a:r>
            <a:rPr lang="hu-HU" sz="3600" b="1" kern="1200" dirty="0" err="1">
              <a:solidFill>
                <a:srgbClr val="FFFFFF"/>
              </a:solidFill>
              <a:ea typeface="+mn-ea"/>
              <a:cs typeface="+mn-cs"/>
            </a:rPr>
            <a:t>strict</a:t>
          </a:r>
          <a:r>
            <a:rPr lang="hu-HU" sz="3600" b="1" kern="1200" dirty="0">
              <a:solidFill>
                <a:srgbClr val="FFFFFF"/>
              </a:solidFill>
              <a:ea typeface="+mn-ea"/>
              <a:cs typeface="+mn-cs"/>
            </a:rPr>
            <a:t> </a:t>
          </a:r>
          <a:r>
            <a:rPr lang="hu-HU" sz="3600" b="1" kern="1200" dirty="0" err="1">
              <a:solidFill>
                <a:srgbClr val="FFFFFF"/>
              </a:solidFill>
              <a:ea typeface="+mn-ea"/>
              <a:cs typeface="+mn-cs"/>
            </a:rPr>
            <a:t>interpretation</a:t>
          </a:r>
          <a:r>
            <a:rPr lang="hu-HU" sz="3600" b="1" kern="1200" dirty="0">
              <a:solidFill>
                <a:srgbClr val="FFFFFF"/>
              </a:solidFill>
              <a:ea typeface="+mn-ea"/>
              <a:cs typeface="+mn-cs"/>
            </a:rPr>
            <a:t> of </a:t>
          </a:r>
          <a:r>
            <a:rPr lang="hu-HU" sz="3600" b="1" kern="1200" dirty="0" err="1">
              <a:solidFill>
                <a:srgbClr val="FFFFFF"/>
              </a:solidFill>
              <a:ea typeface="+mn-ea"/>
              <a:cs typeface="+mn-cs"/>
            </a:rPr>
            <a:t>the</a:t>
          </a:r>
          <a:r>
            <a:rPr lang="hu-HU" sz="3600" b="1" kern="1200" dirty="0">
              <a:solidFill>
                <a:srgbClr val="FFFFFF"/>
              </a:solidFill>
              <a:ea typeface="+mn-ea"/>
              <a:cs typeface="+mn-cs"/>
            </a:rPr>
            <a:t> </a:t>
          </a:r>
          <a:r>
            <a:rPr lang="hu-HU" sz="3600" b="1" kern="1200" dirty="0" err="1">
              <a:solidFill>
                <a:srgbClr val="FFFFFF"/>
              </a:solidFill>
              <a:latin typeface="Arial"/>
              <a:ea typeface="+mn-ea"/>
              <a:cs typeface="+mn-cs"/>
            </a:rPr>
            <a:t>law</a:t>
          </a:r>
          <a:r>
            <a:rPr lang="hu-HU" sz="3600" b="1" kern="1200" dirty="0">
              <a:solidFill>
                <a:srgbClr val="FFFFFF"/>
              </a:solidFill>
              <a:latin typeface="Arial"/>
              <a:ea typeface="+mn-ea"/>
              <a:cs typeface="+mn-cs"/>
            </a:rPr>
            <a:t> (</a:t>
          </a:r>
          <a:r>
            <a:rPr lang="hu-HU" sz="3600" b="1" kern="1200" dirty="0">
              <a:solidFill>
                <a:srgbClr val="FFFFFF"/>
              </a:solidFill>
              <a:latin typeface="Verdana"/>
              <a:ea typeface="Verdana"/>
              <a:cs typeface="+mn-cs"/>
            </a:rPr>
            <a:t>c. 811)</a:t>
          </a:r>
          <a:endParaRPr lang="en-US" sz="3600" b="1" kern="1200" dirty="0">
            <a:solidFill>
              <a:srgbClr val="FFFFFF"/>
            </a:solidFill>
            <a:latin typeface="Arial" panose="020B0604020202020204"/>
            <a:ea typeface="+mn-ea"/>
            <a:cs typeface="+mn-cs"/>
          </a:endParaRPr>
        </a:p>
      </dsp:txBody>
      <dsp:txXfrm>
        <a:off x="123914" y="140440"/>
        <a:ext cx="5235367" cy="2290560"/>
      </dsp:txXfrm>
    </dsp:sp>
    <dsp:sp modelId="{BD4D93AC-FEFA-4729-8EA2-88DB59745F42}">
      <dsp:nvSpPr>
        <dsp:cNvPr id="0" name=""/>
        <dsp:cNvSpPr/>
      </dsp:nvSpPr>
      <dsp:spPr>
        <a:xfrm>
          <a:off x="0" y="2664354"/>
          <a:ext cx="5483195" cy="25383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u-HU" sz="3800" kern="1200" dirty="0" err="1">
              <a:latin typeface="Arial" panose="020B0604020202020204"/>
              <a:ea typeface="+mn-ea"/>
              <a:cs typeface="+mn-cs"/>
            </a:rPr>
            <a:t>Sufficient</a:t>
          </a:r>
          <a:r>
            <a:rPr lang="hu-HU" sz="3800" kern="1200" dirty="0">
              <a:ea typeface="+mn-ea"/>
              <a:cs typeface="+mn-cs"/>
            </a:rPr>
            <a:t> </a:t>
          </a:r>
          <a:r>
            <a:rPr lang="hu-HU" sz="3800" kern="1200" dirty="0" err="1">
              <a:ea typeface="+mn-ea"/>
              <a:cs typeface="+mn-cs"/>
            </a:rPr>
            <a:t>to</a:t>
          </a:r>
          <a:r>
            <a:rPr lang="hu-HU" sz="3800" kern="1200" dirty="0">
              <a:ea typeface="+mn-ea"/>
              <a:cs typeface="+mn-cs"/>
            </a:rPr>
            <a:t> </a:t>
          </a:r>
          <a:r>
            <a:rPr lang="hu-HU" sz="3800" kern="1200" dirty="0" err="1">
              <a:ea typeface="+mn-ea"/>
              <a:cs typeface="+mn-cs"/>
            </a:rPr>
            <a:t>present</a:t>
          </a:r>
          <a:r>
            <a:rPr lang="hu-HU" sz="3800" kern="1200" dirty="0">
              <a:ea typeface="+mn-ea"/>
              <a:cs typeface="+mn-cs"/>
            </a:rPr>
            <a:t> </a:t>
          </a:r>
          <a:r>
            <a:rPr lang="hu-HU" sz="3800" kern="1200" dirty="0" err="1">
              <a:ea typeface="+mn-ea"/>
              <a:cs typeface="+mn-cs"/>
            </a:rPr>
            <a:t>the</a:t>
          </a:r>
          <a:r>
            <a:rPr lang="hu-HU" sz="3800" kern="1200" dirty="0">
              <a:ea typeface="+mn-ea"/>
              <a:cs typeface="+mn-cs"/>
            </a:rPr>
            <a:t> </a:t>
          </a:r>
          <a:r>
            <a:rPr lang="hu-HU" sz="3800" kern="1200" dirty="0" err="1">
              <a:ea typeface="+mn-ea"/>
              <a:cs typeface="+mn-cs"/>
            </a:rPr>
            <a:t>Church's</a:t>
          </a:r>
          <a:r>
            <a:rPr lang="hu-HU" sz="3800" kern="1200" dirty="0">
              <a:ea typeface="+mn-ea"/>
              <a:cs typeface="+mn-cs"/>
            </a:rPr>
            <a:t> </a:t>
          </a:r>
          <a:r>
            <a:rPr lang="hu-HU" sz="3800" kern="1200" dirty="0" err="1">
              <a:ea typeface="+mn-ea"/>
              <a:cs typeface="+mn-cs"/>
            </a:rPr>
            <a:t>social</a:t>
          </a:r>
          <a:r>
            <a:rPr lang="hu-HU" sz="3800" kern="1200" dirty="0">
              <a:ea typeface="+mn-ea"/>
              <a:cs typeface="+mn-cs"/>
            </a:rPr>
            <a:t> </a:t>
          </a:r>
          <a:r>
            <a:rPr lang="hu-HU" sz="3800" kern="1200" dirty="0" err="1">
              <a:ea typeface="+mn-ea"/>
              <a:cs typeface="+mn-cs"/>
            </a:rPr>
            <a:t>teaching</a:t>
          </a:r>
          <a:r>
            <a:rPr lang="hu-HU" sz="3800" kern="1200" dirty="0">
              <a:ea typeface="+mn-ea"/>
              <a:cs typeface="+mn-cs"/>
            </a:rPr>
            <a:t> </a:t>
          </a:r>
          <a:r>
            <a:rPr lang="hu-HU" sz="3800" kern="1200" dirty="0" err="1">
              <a:ea typeface="+mn-ea"/>
              <a:cs typeface="+mn-cs"/>
            </a:rPr>
            <a:t>on</a:t>
          </a:r>
          <a:r>
            <a:rPr lang="hu-HU" sz="3800" kern="1200" dirty="0">
              <a:ea typeface="+mn-ea"/>
              <a:cs typeface="+mn-cs"/>
            </a:rPr>
            <a:t> </a:t>
          </a:r>
          <a:r>
            <a:rPr lang="hu-HU" sz="3800" kern="1200" dirty="0">
              <a:latin typeface="Arial" panose="020B0604020202020204"/>
              <a:ea typeface="+mn-ea"/>
              <a:cs typeface="+mn-cs"/>
            </a:rPr>
            <a:t>AI</a:t>
          </a:r>
          <a:r>
            <a:rPr lang="hu-HU" sz="3800" kern="1200" dirty="0">
              <a:ea typeface="+mn-ea"/>
              <a:cs typeface="+mn-cs"/>
            </a:rPr>
            <a:t>,</a:t>
          </a:r>
          <a:r>
            <a:rPr lang="hu-HU" sz="3800" kern="1200" dirty="0">
              <a:latin typeface="Arial" panose="020B0604020202020204"/>
              <a:ea typeface="+mn-ea"/>
              <a:cs typeface="+mn-cs"/>
            </a:rPr>
            <a:t> </a:t>
          </a:r>
          <a:r>
            <a:rPr lang="hu-HU" sz="3800" kern="1200" dirty="0">
              <a:ea typeface="+mn-ea"/>
              <a:cs typeface="+mn-cs"/>
            </a:rPr>
            <a:t>in a </a:t>
          </a:r>
          <a:r>
            <a:rPr lang="hu-HU" sz="3800" kern="1200" dirty="0" err="1">
              <a:ea typeface="+mn-ea"/>
              <a:cs typeface="+mn-cs"/>
            </a:rPr>
            <a:t>separate</a:t>
          </a:r>
          <a:r>
            <a:rPr lang="hu-HU" sz="3800" kern="1200" dirty="0">
              <a:ea typeface="+mn-ea"/>
              <a:cs typeface="+mn-cs"/>
            </a:rPr>
            <a:t> </a:t>
          </a:r>
          <a:r>
            <a:rPr lang="hu-HU" sz="3800" kern="1200" dirty="0" err="1">
              <a:ea typeface="+mn-ea"/>
              <a:cs typeface="+mn-cs"/>
            </a:rPr>
            <a:t>course</a:t>
          </a:r>
          <a:r>
            <a:rPr lang="hu-HU" sz="3800" kern="1200" dirty="0">
              <a:ea typeface="+mn-ea"/>
              <a:cs typeface="+mn-cs"/>
            </a:rPr>
            <a:t>. </a:t>
          </a:r>
        </a:p>
      </dsp:txBody>
      <dsp:txXfrm>
        <a:off x="123914" y="2788268"/>
        <a:ext cx="5235367" cy="229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3762-FCF3-4784-9E85-71FEFEAAE1B2}">
      <dsp:nvSpPr>
        <dsp:cNvPr id="0" name=""/>
        <dsp:cNvSpPr/>
      </dsp:nvSpPr>
      <dsp:spPr>
        <a:xfrm>
          <a:off x="0" y="3275968"/>
          <a:ext cx="5534890" cy="2149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endParaRPr lang="hu-HU" sz="4500" kern="1200"/>
        </a:p>
      </dsp:txBody>
      <dsp:txXfrm>
        <a:off x="0" y="3275968"/>
        <a:ext cx="5534890" cy="2149389"/>
      </dsp:txXfrm>
    </dsp:sp>
    <dsp:sp modelId="{0FEDAEF6-C3C0-4F44-8BC2-2B7E5E299F8D}">
      <dsp:nvSpPr>
        <dsp:cNvPr id="0" name=""/>
        <dsp:cNvSpPr/>
      </dsp:nvSpPr>
      <dsp:spPr>
        <a:xfrm rot="10800000">
          <a:off x="0" y="2447"/>
          <a:ext cx="5534890" cy="3305761"/>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rtl="0">
            <a:lnSpc>
              <a:spcPct val="90000"/>
            </a:lnSpc>
            <a:spcBef>
              <a:spcPct val="0"/>
            </a:spcBef>
            <a:spcAft>
              <a:spcPct val="35000"/>
            </a:spcAft>
            <a:buNone/>
          </a:pPr>
          <a:r>
            <a:rPr lang="hu-HU" sz="4500" b="1" kern="1200">
              <a:solidFill>
                <a:srgbClr val="FFFFFF"/>
              </a:solidFill>
              <a:latin typeface="Arial" panose="020B0604020202020204"/>
            </a:rPr>
            <a:t>The </a:t>
          </a:r>
          <a:r>
            <a:rPr lang="hu-HU" sz="4500" b="1" kern="1200" err="1">
              <a:solidFill>
                <a:srgbClr val="FFFFFF"/>
              </a:solidFill>
              <a:latin typeface="Arial" panose="020B0604020202020204"/>
            </a:rPr>
            <a:t>entire</a:t>
          </a:r>
          <a:r>
            <a:rPr lang="hu-HU" sz="4500" b="1" kern="1200">
              <a:solidFill>
                <a:srgbClr val="FFFFFF"/>
              </a:solidFill>
              <a:latin typeface="Arial" panose="020B0604020202020204"/>
            </a:rPr>
            <a:t> </a:t>
          </a:r>
          <a:r>
            <a:rPr lang="hu-HU" sz="4500" b="1" kern="1200" err="1">
              <a:solidFill>
                <a:srgbClr val="FFFFFF"/>
              </a:solidFill>
              <a:latin typeface="Arial" panose="020B0604020202020204"/>
            </a:rPr>
            <a:t>church</a:t>
          </a:r>
          <a:r>
            <a:rPr lang="hu-HU" sz="4500" b="1" kern="1200">
              <a:solidFill>
                <a:srgbClr val="FFFFFF"/>
              </a:solidFill>
              <a:latin typeface="Arial" panose="020B0604020202020204"/>
            </a:rPr>
            <a:t> </a:t>
          </a:r>
          <a:r>
            <a:rPr lang="hu-HU" sz="4500" b="1" kern="1200" err="1">
              <a:solidFill>
                <a:srgbClr val="FFFFFF"/>
              </a:solidFill>
              <a:latin typeface="Arial" panose="020B0604020202020204"/>
            </a:rPr>
            <a:t>was</a:t>
          </a:r>
          <a:r>
            <a:rPr lang="hu-HU" sz="4500" b="1" kern="1200">
              <a:solidFill>
                <a:srgbClr val="FFFFFF"/>
              </a:solidFill>
              <a:latin typeface="Arial" panose="020B0604020202020204"/>
            </a:rPr>
            <a:t> </a:t>
          </a:r>
          <a:r>
            <a:rPr lang="hu-HU" sz="4500" b="1" kern="1200" err="1">
              <a:solidFill>
                <a:srgbClr val="FFFFFF"/>
              </a:solidFill>
              <a:latin typeface="Arial" panose="020B0604020202020204"/>
            </a:rPr>
            <a:t>mobilized</a:t>
          </a:r>
          <a:r>
            <a:rPr lang="hu-HU" sz="4500" b="1" kern="1200">
              <a:solidFill>
                <a:srgbClr val="FFFFFF"/>
              </a:solidFill>
              <a:latin typeface="Arial" panose="020B0604020202020204"/>
            </a:rPr>
            <a:t> </a:t>
          </a:r>
          <a:endParaRPr lang="hu-HU" sz="4500" kern="1200">
            <a:latin typeface="Arial" panose="020B0604020202020204"/>
          </a:endParaRPr>
        </a:p>
      </dsp:txBody>
      <dsp:txXfrm rot="10800000">
        <a:off x="0" y="2447"/>
        <a:ext cx="5534890" cy="21479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95E40-775E-4D4A-9F7F-C5159C0CEA98}">
      <dsp:nvSpPr>
        <dsp:cNvPr id="0" name=""/>
        <dsp:cNvSpPr/>
      </dsp:nvSpPr>
      <dsp:spPr>
        <a:xfrm>
          <a:off x="765977" y="111"/>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48FF2-09D9-4CA9-B1BD-A7A87F9C43A7}">
      <dsp:nvSpPr>
        <dsp:cNvPr id="0" name=""/>
        <dsp:cNvSpPr/>
      </dsp:nvSpPr>
      <dsp:spPr>
        <a:xfrm>
          <a:off x="993350" y="227484"/>
          <a:ext cx="612158" cy="612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A17E-7F3C-45E7-B27B-D87F052CD0B1}">
      <dsp:nvSpPr>
        <dsp:cNvPr id="0" name=""/>
        <dsp:cNvSpPr/>
      </dsp:nvSpPr>
      <dsp:spPr>
        <a:xfrm>
          <a:off x="424917" y="1399330"/>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The Code of Canon Law (cc. 815-821). </a:t>
          </a:r>
        </a:p>
      </dsp:txBody>
      <dsp:txXfrm>
        <a:off x="424917" y="1399330"/>
        <a:ext cx="1749023" cy="699609"/>
      </dsp:txXfrm>
    </dsp:sp>
    <dsp:sp modelId="{220A78A1-B720-4509-BF81-BB1FF633861E}">
      <dsp:nvSpPr>
        <dsp:cNvPr id="0" name=""/>
        <dsp:cNvSpPr/>
      </dsp:nvSpPr>
      <dsp:spPr>
        <a:xfrm>
          <a:off x="2821079" y="111"/>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11635-06B8-4933-B04F-D3E741F26B2D}">
      <dsp:nvSpPr>
        <dsp:cNvPr id="0" name=""/>
        <dsp:cNvSpPr/>
      </dsp:nvSpPr>
      <dsp:spPr>
        <a:xfrm>
          <a:off x="3048452" y="227484"/>
          <a:ext cx="612158" cy="612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DA9D0-FC65-4F24-AE12-AB79333EA27D}">
      <dsp:nvSpPr>
        <dsp:cNvPr id="0" name=""/>
        <dsp:cNvSpPr/>
      </dsp:nvSpPr>
      <dsp:spPr>
        <a:xfrm>
          <a:off x="2480020" y="1399330"/>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hu-HU" sz="1500" b="1" kern="1200"/>
            <a:t>The broader legal framework:</a:t>
          </a:r>
          <a:endParaRPr lang="en-US" sz="1500" kern="1200"/>
        </a:p>
      </dsp:txBody>
      <dsp:txXfrm>
        <a:off x="2480020" y="1399330"/>
        <a:ext cx="1749023" cy="699609"/>
      </dsp:txXfrm>
    </dsp:sp>
    <dsp:sp modelId="{843BCC1B-D399-41A4-ACC9-83140A70884D}">
      <dsp:nvSpPr>
        <dsp:cNvPr id="0" name=""/>
        <dsp:cNvSpPr/>
      </dsp:nvSpPr>
      <dsp:spPr>
        <a:xfrm>
          <a:off x="765977" y="2536195"/>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A2FB0-05ED-4211-8C7B-788F9A2A135B}">
      <dsp:nvSpPr>
        <dsp:cNvPr id="0" name=""/>
        <dsp:cNvSpPr/>
      </dsp:nvSpPr>
      <dsp:spPr>
        <a:xfrm>
          <a:off x="993350" y="2763568"/>
          <a:ext cx="612158" cy="612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78EA5-E56E-48B7-8F0D-577614E75A99}">
      <dsp:nvSpPr>
        <dsp:cNvPr id="0" name=""/>
        <dsp:cNvSpPr/>
      </dsp:nvSpPr>
      <dsp:spPr>
        <a:xfrm>
          <a:off x="424917" y="3935414"/>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hu-HU" sz="1500" b="1" kern="1200"/>
            <a:t>Const. AP. Veritatis gaudium. </a:t>
          </a:r>
          <a:endParaRPr lang="en-US" sz="1500" kern="1200"/>
        </a:p>
      </dsp:txBody>
      <dsp:txXfrm>
        <a:off x="424917" y="3935414"/>
        <a:ext cx="1749023" cy="699609"/>
      </dsp:txXfrm>
    </dsp:sp>
    <dsp:sp modelId="{12D58C59-AE87-4FF8-A51C-E36C03EA4FE0}">
      <dsp:nvSpPr>
        <dsp:cNvPr id="0" name=""/>
        <dsp:cNvSpPr/>
      </dsp:nvSpPr>
      <dsp:spPr>
        <a:xfrm>
          <a:off x="2821079" y="2536195"/>
          <a:ext cx="1066904" cy="1066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749A6-4F9C-4280-AA8F-36349D6012E9}">
      <dsp:nvSpPr>
        <dsp:cNvPr id="0" name=""/>
        <dsp:cNvSpPr/>
      </dsp:nvSpPr>
      <dsp:spPr>
        <a:xfrm>
          <a:off x="3048452" y="2763568"/>
          <a:ext cx="612158" cy="612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D9608-F5DD-45AD-9A69-59CB9F3E02D1}">
      <dsp:nvSpPr>
        <dsp:cNvPr id="0" name=""/>
        <dsp:cNvSpPr/>
      </dsp:nvSpPr>
      <dsp:spPr>
        <a:xfrm>
          <a:off x="2480020" y="3935414"/>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hu-HU" sz="1500" b="1" kern="1200"/>
            <a:t>Replaced Sapientia christiana.</a:t>
          </a:r>
          <a:endParaRPr lang="en-US" sz="1500" kern="1200"/>
        </a:p>
      </dsp:txBody>
      <dsp:txXfrm>
        <a:off x="2480020" y="3935414"/>
        <a:ext cx="1749023" cy="6996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11918-948A-4C38-B4B1-8FD66ED0F4DD}">
      <dsp:nvSpPr>
        <dsp:cNvPr id="0" name=""/>
        <dsp:cNvSpPr/>
      </dsp:nvSpPr>
      <dsp:spPr>
        <a:xfrm>
          <a:off x="245726" y="1039"/>
          <a:ext cx="3608323" cy="1100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The involvement of other sciences. </a:t>
          </a:r>
        </a:p>
      </dsp:txBody>
      <dsp:txXfrm>
        <a:off x="245726" y="1039"/>
        <a:ext cx="3608323" cy="1100538"/>
      </dsp:txXfrm>
    </dsp:sp>
    <dsp:sp modelId="{D3979CFD-57A7-4877-8DB8-338298C034CD}">
      <dsp:nvSpPr>
        <dsp:cNvPr id="0" name=""/>
        <dsp:cNvSpPr/>
      </dsp:nvSpPr>
      <dsp:spPr>
        <a:xfrm>
          <a:off x="245726" y="1552618"/>
          <a:ext cx="3608323" cy="1100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120000"/>
            </a:lnSpc>
            <a:spcBef>
              <a:spcPct val="0"/>
            </a:spcBef>
            <a:spcAft>
              <a:spcPct val="35000"/>
            </a:spcAft>
            <a:buNone/>
          </a:pPr>
          <a:r>
            <a:rPr lang="hu-HU" sz="2100" kern="1200" dirty="0" err="1">
              <a:solidFill>
                <a:srgbClr val="FFFFFF"/>
              </a:solidFill>
              <a:latin typeface="Arial" panose="020B0604020202020204"/>
            </a:rPr>
            <a:t>Performative</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interpretation</a:t>
          </a:r>
          <a:r>
            <a:rPr lang="hu-HU" sz="2100" kern="1200" dirty="0">
              <a:solidFill>
                <a:srgbClr val="FFFFFF"/>
              </a:solidFill>
              <a:latin typeface="Arial" panose="020B0604020202020204"/>
            </a:rPr>
            <a:t> of </a:t>
          </a:r>
          <a:r>
            <a:rPr lang="hu-HU" sz="2100" kern="1200" dirty="0" err="1">
              <a:solidFill>
                <a:srgbClr val="FFFFFF"/>
              </a:solidFill>
              <a:latin typeface="Arial" panose="020B0604020202020204"/>
            </a:rPr>
            <a:t>the</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reality</a:t>
          </a:r>
          <a:r>
            <a:rPr lang="hu-HU" sz="2100" kern="1200" dirty="0">
              <a:solidFill>
                <a:srgbClr val="FFFFFF"/>
              </a:solidFill>
              <a:latin typeface="Arial" panose="020B0604020202020204"/>
            </a:rPr>
            <a:t> (</a:t>
          </a:r>
          <a:r>
            <a:rPr lang="hu-HU" sz="2100" kern="1200" dirty="0">
              <a:solidFill>
                <a:srgbClr val="000000"/>
              </a:solidFill>
              <a:latin typeface="Calibri"/>
              <a:ea typeface="Calibri"/>
              <a:cs typeface="Calibri"/>
            </a:rPr>
            <a:t>New </a:t>
          </a:r>
          <a:r>
            <a:rPr lang="hu-HU" sz="2100" kern="1200" dirty="0" err="1">
              <a:solidFill>
                <a:srgbClr val="000000"/>
              </a:solidFill>
              <a:latin typeface="Calibri"/>
              <a:ea typeface="Calibri"/>
              <a:cs typeface="Calibri"/>
            </a:rPr>
            <a:t>technologies</a:t>
          </a:r>
          <a:r>
            <a:rPr lang="hu-HU" sz="2100" kern="1200" dirty="0">
              <a:solidFill>
                <a:srgbClr val="000000"/>
              </a:solidFill>
              <a:latin typeface="Calibri"/>
              <a:ea typeface="Calibri"/>
              <a:cs typeface="Calibri"/>
            </a:rPr>
            <a:t>)</a:t>
          </a:r>
        </a:p>
      </dsp:txBody>
      <dsp:txXfrm>
        <a:off x="245726" y="1552618"/>
        <a:ext cx="3608323" cy="1100538"/>
      </dsp:txXfrm>
    </dsp:sp>
    <dsp:sp modelId="{41CBEA15-E10D-4809-94BA-A2349B71BE97}">
      <dsp:nvSpPr>
        <dsp:cNvPr id="0" name=""/>
        <dsp:cNvSpPr/>
      </dsp:nvSpPr>
      <dsp:spPr>
        <a:xfrm>
          <a:off x="245726" y="3104197"/>
          <a:ext cx="3608323" cy="1100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120000"/>
            </a:lnSpc>
            <a:spcBef>
              <a:spcPct val="0"/>
            </a:spcBef>
            <a:spcAft>
              <a:spcPct val="35000"/>
            </a:spcAft>
            <a:buNone/>
          </a:pP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Rather</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than</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just</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observing</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them</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from</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the</a:t>
          </a:r>
          <a:r>
            <a:rPr lang="hu-HU" sz="2100" kern="1200" dirty="0">
              <a:solidFill>
                <a:srgbClr val="FFFFFF"/>
              </a:solidFill>
              <a:latin typeface="Arial" panose="020B0604020202020204"/>
            </a:rPr>
            <a:t> </a:t>
          </a:r>
          <a:r>
            <a:rPr lang="hu-HU" sz="2100" kern="1200" dirty="0" err="1">
              <a:solidFill>
                <a:srgbClr val="FFFFFF"/>
              </a:solidFill>
              <a:latin typeface="Arial" panose="020B0604020202020204"/>
            </a:rPr>
            <a:t>outside</a:t>
          </a:r>
          <a:r>
            <a:rPr lang="hu-HU" sz="2100" kern="1200" dirty="0">
              <a:solidFill>
                <a:srgbClr val="FFFFFF"/>
              </a:solidFill>
            </a:rPr>
            <a:t>.</a:t>
          </a:r>
          <a:endParaRPr lang="hu-HU" sz="2100" kern="1200" dirty="0">
            <a:solidFill>
              <a:srgbClr val="FFFFFF"/>
            </a:solidFill>
            <a:latin typeface="Arial" panose="020B0604020202020204"/>
          </a:endParaRPr>
        </a:p>
      </dsp:txBody>
      <dsp:txXfrm>
        <a:off x="245726" y="3104197"/>
        <a:ext cx="3608323" cy="1100538"/>
      </dsp:txXfrm>
    </dsp:sp>
    <dsp:sp modelId="{B0201DD6-8180-4085-8314-DEC8988528C9}">
      <dsp:nvSpPr>
        <dsp:cNvPr id="0" name=""/>
        <dsp:cNvSpPr/>
      </dsp:nvSpPr>
      <dsp:spPr>
        <a:xfrm>
          <a:off x="245726" y="4655776"/>
          <a:ext cx="3608323" cy="1100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a:rPr>
            <a:t> </a:t>
          </a:r>
          <a:r>
            <a:rPr lang="en-US" sz="2100" kern="1200" dirty="0"/>
            <a:t>Dialogue: within the Catholic university or outside. </a:t>
          </a:r>
          <a:endParaRPr lang="hu-HU" sz="2100" kern="1200" dirty="0"/>
        </a:p>
      </dsp:txBody>
      <dsp:txXfrm>
        <a:off x="245726" y="4655776"/>
        <a:ext cx="3608323" cy="11005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E5FD-CEF4-415C-BB58-BFE3B313E117}">
      <dsp:nvSpPr>
        <dsp:cNvPr id="0" name=""/>
        <dsp:cNvSpPr/>
      </dsp:nvSpPr>
      <dsp:spPr>
        <a:xfrm>
          <a:off x="0" y="504916"/>
          <a:ext cx="5306162"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At the same time – the constitution, similar to the old law:</a:t>
          </a:r>
        </a:p>
      </dsp:txBody>
      <dsp:txXfrm>
        <a:off x="49004" y="553920"/>
        <a:ext cx="5208154" cy="905852"/>
      </dsp:txXfrm>
    </dsp:sp>
    <dsp:sp modelId="{9D4B433B-37CF-4A08-9319-28D471AA542B}">
      <dsp:nvSpPr>
        <dsp:cNvPr id="0" name=""/>
        <dsp:cNvSpPr/>
      </dsp:nvSpPr>
      <dsp:spPr>
        <a:xfrm>
          <a:off x="0" y="1583656"/>
          <a:ext cx="5306162"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Maintains the guarantes.</a:t>
          </a:r>
        </a:p>
      </dsp:txBody>
      <dsp:txXfrm>
        <a:off x="49004" y="1632660"/>
        <a:ext cx="5208154" cy="905852"/>
      </dsp:txXfrm>
    </dsp:sp>
    <dsp:sp modelId="{C4545D3A-4812-4F29-9158-32ECCEB7BBA3}">
      <dsp:nvSpPr>
        <dsp:cNvPr id="0" name=""/>
        <dsp:cNvSpPr/>
      </dsp:nvSpPr>
      <dsp:spPr>
        <a:xfrm>
          <a:off x="0" y="2662396"/>
          <a:ext cx="5306162"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"Revelation is the framework for research." </a:t>
          </a:r>
        </a:p>
      </dsp:txBody>
      <dsp:txXfrm>
        <a:off x="49004" y="2711400"/>
        <a:ext cx="5208154" cy="905852"/>
      </dsp:txXfrm>
    </dsp:sp>
    <dsp:sp modelId="{459E19BC-AEE8-49EC-8B22-C6F038CA805F}">
      <dsp:nvSpPr>
        <dsp:cNvPr id="0" name=""/>
        <dsp:cNvSpPr/>
      </dsp:nvSpPr>
      <dsp:spPr>
        <a:xfrm>
          <a:off x="0" y="3741136"/>
          <a:ext cx="5306162"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Faculties of philosophy:</a:t>
          </a:r>
        </a:p>
      </dsp:txBody>
      <dsp:txXfrm>
        <a:off x="49004" y="3790140"/>
        <a:ext cx="5208154" cy="905852"/>
      </dsp:txXfrm>
    </dsp:sp>
    <dsp:sp modelId="{318EE770-1514-476E-B5C5-BC896D551CCA}">
      <dsp:nvSpPr>
        <dsp:cNvPr id="0" name=""/>
        <dsp:cNvSpPr/>
      </dsp:nvSpPr>
      <dsp:spPr>
        <a:xfrm>
          <a:off x="0" y="4819876"/>
          <a:ext cx="5306162"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Scholasticism and St.Thomas Aquinas. </a:t>
          </a:r>
        </a:p>
      </dsp:txBody>
      <dsp:txXfrm>
        <a:off x="49004" y="4868880"/>
        <a:ext cx="5208154" cy="9058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FEFDF-A8E5-49B1-90A3-8D3C405E125D}">
      <dsp:nvSpPr>
        <dsp:cNvPr id="0" name=""/>
        <dsp:cNvSpPr/>
      </dsp:nvSpPr>
      <dsp:spPr>
        <a:xfrm>
          <a:off x="0" y="138323"/>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b="1" kern="1200" dirty="0" err="1"/>
            <a:t>Historical</a:t>
          </a:r>
          <a:r>
            <a:rPr lang="hu-HU" sz="1700" b="1" kern="1200" dirty="0"/>
            <a:t> </a:t>
          </a:r>
          <a:r>
            <a:rPr lang="hu-HU" sz="1700" b="1" kern="1200" dirty="0" err="1"/>
            <a:t>Foundation</a:t>
          </a:r>
          <a:r>
            <a:rPr lang="hu-HU" sz="1700" b="1" kern="1200" dirty="0"/>
            <a:t>:</a:t>
          </a:r>
          <a:endParaRPr lang="en-US" sz="1700" kern="1200" dirty="0"/>
        </a:p>
      </dsp:txBody>
      <dsp:txXfrm>
        <a:off x="31556" y="169879"/>
        <a:ext cx="5532141" cy="583313"/>
      </dsp:txXfrm>
    </dsp:sp>
    <dsp:sp modelId="{34240DA2-0964-49BA-96C9-05162E7DCFF3}">
      <dsp:nvSpPr>
        <dsp:cNvPr id="0" name=""/>
        <dsp:cNvSpPr/>
      </dsp:nvSpPr>
      <dsp:spPr>
        <a:xfrm>
          <a:off x="0" y="833708"/>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hu-HU" sz="1700" kern="1200" dirty="0" err="1"/>
            <a:t>Catholic</a:t>
          </a:r>
          <a:r>
            <a:rPr lang="hu-HU" sz="1700" kern="1200" dirty="0"/>
            <a:t> </a:t>
          </a:r>
          <a:r>
            <a:rPr lang="hu-HU" sz="1700" kern="1200" dirty="0" err="1"/>
            <a:t>academia</a:t>
          </a:r>
          <a:r>
            <a:rPr lang="hu-HU" sz="1700" kern="1200" dirty="0"/>
            <a:t> has </a:t>
          </a:r>
          <a:r>
            <a:rPr lang="hu-HU" sz="1700" kern="1200" dirty="0" err="1"/>
            <a:t>consistently</a:t>
          </a:r>
          <a:r>
            <a:rPr lang="hu-HU" sz="1700" kern="1200" dirty="0"/>
            <a:t> </a:t>
          </a:r>
          <a:r>
            <a:rPr lang="hu-HU" sz="1700" kern="1200" dirty="0" err="1"/>
            <a:t>contributed</a:t>
          </a:r>
          <a:r>
            <a:rPr lang="hu-HU" sz="1700" kern="1200" dirty="0"/>
            <a:t> </a:t>
          </a:r>
          <a:r>
            <a:rPr lang="hu-HU" sz="1700" kern="1200" dirty="0" err="1"/>
            <a:t>to</a:t>
          </a:r>
          <a:r>
            <a:rPr lang="hu-HU" sz="1700" kern="1200" dirty="0"/>
            <a:t> </a:t>
          </a:r>
          <a:r>
            <a:rPr lang="hu-HU" sz="1700" kern="1200" dirty="0" err="1"/>
            <a:t>the</a:t>
          </a:r>
          <a:r>
            <a:rPr lang="hu-HU" sz="1700" kern="1200" dirty="0"/>
            <a:t> </a:t>
          </a:r>
          <a:r>
            <a:rPr lang="hu-HU" sz="1700" kern="1200" dirty="0" err="1"/>
            <a:t>understanding</a:t>
          </a:r>
          <a:r>
            <a:rPr lang="hu-HU" sz="1700" kern="1200" dirty="0"/>
            <a:t> of </a:t>
          </a:r>
          <a:r>
            <a:rPr lang="hu-HU" sz="1700" kern="1200" dirty="0" err="1">
              <a:latin typeface="Arial" panose="020B0604020202020204"/>
            </a:rPr>
            <a:t>new</a:t>
          </a:r>
          <a:r>
            <a:rPr lang="hu-HU" sz="1700" kern="1200" dirty="0">
              <a:latin typeface="Arial" panose="020B0604020202020204"/>
            </a:rPr>
            <a:t> </a:t>
          </a:r>
          <a:r>
            <a:rPr lang="hu-HU" sz="1700" kern="1200" dirty="0" err="1">
              <a:latin typeface="Arial" panose="020B0604020202020204"/>
            </a:rPr>
            <a:t>technology</a:t>
          </a:r>
          <a:r>
            <a:rPr lang="hu-HU" sz="1700" kern="1200" dirty="0">
              <a:latin typeface="Arial" panose="020B0604020202020204"/>
            </a:rPr>
            <a:t> </a:t>
          </a:r>
          <a:r>
            <a:rPr lang="hu-HU" sz="1700" kern="1200" dirty="0"/>
            <a:t> </a:t>
          </a:r>
          <a:endParaRPr lang="en-US" sz="1700" kern="1200" dirty="0"/>
        </a:p>
      </dsp:txBody>
      <dsp:txXfrm>
        <a:off x="31556" y="865264"/>
        <a:ext cx="5532141" cy="583313"/>
      </dsp:txXfrm>
    </dsp:sp>
    <dsp:sp modelId="{0CA58523-B2B1-4088-AE63-594E0527ACEA}">
      <dsp:nvSpPr>
        <dsp:cNvPr id="0" name=""/>
        <dsp:cNvSpPr/>
      </dsp:nvSpPr>
      <dsp:spPr>
        <a:xfrm>
          <a:off x="0" y="1529093"/>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A </a:t>
          </a:r>
          <a:r>
            <a:rPr lang="hu-HU" sz="1700" kern="1200" dirty="0" err="1"/>
            <a:t>theology-centric</a:t>
          </a:r>
          <a:r>
            <a:rPr lang="hu-HU" sz="1700" kern="1200" dirty="0"/>
            <a:t> </a:t>
          </a:r>
          <a:r>
            <a:rPr lang="hu-HU" sz="1700" kern="1200" dirty="0" err="1"/>
            <a:t>perspective</a:t>
          </a:r>
          <a:r>
            <a:rPr lang="hu-HU" sz="1700" kern="1200" dirty="0"/>
            <a:t>. </a:t>
          </a:r>
          <a:endParaRPr lang="en-US" sz="1700" kern="1200" dirty="0"/>
        </a:p>
      </dsp:txBody>
      <dsp:txXfrm>
        <a:off x="31556" y="1560649"/>
        <a:ext cx="5532141" cy="583313"/>
      </dsp:txXfrm>
    </dsp:sp>
    <dsp:sp modelId="{5BCA20EF-2613-4D30-B6AC-C747DF49F9ED}">
      <dsp:nvSpPr>
        <dsp:cNvPr id="0" name=""/>
        <dsp:cNvSpPr/>
      </dsp:nvSpPr>
      <dsp:spPr>
        <a:xfrm>
          <a:off x="0" y="2224479"/>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b="1" kern="1200" dirty="0" err="1"/>
            <a:t>Evolution</a:t>
          </a:r>
          <a:endParaRPr lang="en-US" sz="1700" kern="1200" dirty="0" err="1"/>
        </a:p>
      </dsp:txBody>
      <dsp:txXfrm>
        <a:off x="31556" y="2256035"/>
        <a:ext cx="5532141" cy="583313"/>
      </dsp:txXfrm>
    </dsp:sp>
    <dsp:sp modelId="{8A3153D1-CCC5-4F73-A173-B08B0241E2CF}">
      <dsp:nvSpPr>
        <dsp:cNvPr id="0" name=""/>
        <dsp:cNvSpPr/>
      </dsp:nvSpPr>
      <dsp:spPr>
        <a:xfrm>
          <a:off x="0" y="2919864"/>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Shift </a:t>
          </a:r>
          <a:r>
            <a:rPr lang="hu-HU" sz="1700" kern="1200" dirty="0" err="1"/>
            <a:t>towards</a:t>
          </a:r>
          <a:r>
            <a:rPr lang="hu-HU" sz="1700" kern="1200" dirty="0"/>
            <a:t> </a:t>
          </a:r>
          <a:r>
            <a:rPr lang="hu-HU" sz="1700" kern="1200" dirty="0" err="1"/>
            <a:t>interdisciplinary</a:t>
          </a:r>
          <a:r>
            <a:rPr lang="hu-HU" sz="1700" kern="1200" dirty="0"/>
            <a:t> </a:t>
          </a:r>
          <a:r>
            <a:rPr lang="hu-HU" sz="1700" kern="1200" dirty="0" err="1"/>
            <a:t>dialogue</a:t>
          </a:r>
          <a:r>
            <a:rPr lang="hu-HU" sz="1700" kern="1200" dirty="0"/>
            <a:t>.</a:t>
          </a:r>
          <a:endParaRPr lang="en-US" sz="1700" kern="1200" dirty="0"/>
        </a:p>
      </dsp:txBody>
      <dsp:txXfrm>
        <a:off x="31556" y="2951420"/>
        <a:ext cx="5532141" cy="583313"/>
      </dsp:txXfrm>
    </dsp:sp>
    <dsp:sp modelId="{51C13DFA-6CD7-4726-B24C-E4A97D1A2158}">
      <dsp:nvSpPr>
        <dsp:cNvPr id="0" name=""/>
        <dsp:cNvSpPr/>
      </dsp:nvSpPr>
      <dsp:spPr>
        <a:xfrm>
          <a:off x="0" y="3615249"/>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b="1" kern="1200" dirty="0" err="1"/>
            <a:t>Current</a:t>
          </a:r>
          <a:r>
            <a:rPr lang="hu-HU" sz="1700" b="1" kern="1200" dirty="0"/>
            <a:t> Paradox</a:t>
          </a:r>
          <a:r>
            <a:rPr lang="hu-HU" sz="1700" kern="1200" dirty="0"/>
            <a:t>: </a:t>
          </a:r>
          <a:endParaRPr lang="en-US" sz="1700" kern="1200" dirty="0"/>
        </a:p>
      </dsp:txBody>
      <dsp:txXfrm>
        <a:off x="31556" y="3646805"/>
        <a:ext cx="5532141" cy="583313"/>
      </dsp:txXfrm>
    </dsp:sp>
    <dsp:sp modelId="{0863B711-0C72-4AB9-97BC-E418BCE2C1D2}">
      <dsp:nvSpPr>
        <dsp:cNvPr id="0" name=""/>
        <dsp:cNvSpPr/>
      </dsp:nvSpPr>
      <dsp:spPr>
        <a:xfrm>
          <a:off x="0" y="4310633"/>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err="1"/>
            <a:t>Guiding</a:t>
          </a:r>
          <a:r>
            <a:rPr lang="hu-HU" sz="1700" kern="1200" dirty="0"/>
            <a:t> </a:t>
          </a:r>
          <a:r>
            <a:rPr lang="hu-HU" sz="1700" kern="1200" dirty="0" err="1"/>
            <a:t>documents</a:t>
          </a:r>
          <a:r>
            <a:rPr lang="hu-HU" sz="1700" kern="1200" dirty="0"/>
            <a:t> </a:t>
          </a:r>
          <a:r>
            <a:rPr lang="hu-HU" sz="1700" kern="1200" dirty="0" err="1"/>
            <a:t>provide</a:t>
          </a:r>
          <a:r>
            <a:rPr lang="hu-HU" sz="1700" kern="1200" dirty="0"/>
            <a:t> a </a:t>
          </a:r>
          <a:r>
            <a:rPr lang="hu-HU" sz="1700" kern="1200" dirty="0" err="1"/>
            <a:t>framework</a:t>
          </a:r>
          <a:r>
            <a:rPr lang="hu-HU" sz="1700" kern="1200" dirty="0"/>
            <a:t> </a:t>
          </a:r>
          <a:r>
            <a:rPr lang="hu-HU" sz="1700" kern="1200" dirty="0" err="1"/>
            <a:t>for</a:t>
          </a:r>
          <a:r>
            <a:rPr lang="hu-HU" sz="1700" kern="1200" dirty="0"/>
            <a:t> a </a:t>
          </a:r>
          <a:r>
            <a:rPr lang="hu-HU" sz="1700" kern="1200" dirty="0" err="1"/>
            <a:t>cooperative</a:t>
          </a:r>
          <a:r>
            <a:rPr lang="hu-HU" sz="1700" kern="1200" dirty="0"/>
            <a:t> </a:t>
          </a:r>
          <a:r>
            <a:rPr lang="hu-HU" sz="1700" kern="1200" dirty="0" err="1"/>
            <a:t>approach</a:t>
          </a:r>
          <a:r>
            <a:rPr lang="hu-HU" sz="1700" kern="1200" dirty="0"/>
            <a:t> </a:t>
          </a:r>
          <a:r>
            <a:rPr lang="hu-HU" sz="1700" kern="1200" dirty="0" err="1"/>
            <a:t>to</a:t>
          </a:r>
          <a:r>
            <a:rPr lang="hu-HU" sz="1700" kern="1200" dirty="0"/>
            <a:t> </a:t>
          </a:r>
          <a:r>
            <a:rPr lang="hu-HU" sz="1700" kern="1200" dirty="0" err="1"/>
            <a:t>peace</a:t>
          </a:r>
          <a:r>
            <a:rPr lang="hu-HU" sz="1700" kern="1200" dirty="0"/>
            <a:t> and </a:t>
          </a:r>
          <a:r>
            <a:rPr lang="hu-HU" sz="1700" kern="1200" dirty="0" err="1"/>
            <a:t>security</a:t>
          </a:r>
          <a:r>
            <a:rPr lang="hu-HU" sz="1700" kern="1200" dirty="0"/>
            <a:t> </a:t>
          </a:r>
          <a:r>
            <a:rPr lang="hu-HU" sz="1700" kern="1200" dirty="0" err="1"/>
            <a:t>studies</a:t>
          </a:r>
          <a:r>
            <a:rPr lang="hu-HU" sz="1700" kern="1200" dirty="0"/>
            <a:t>. </a:t>
          </a:r>
          <a:endParaRPr lang="en-US" sz="1700" kern="1200" dirty="0"/>
        </a:p>
      </dsp:txBody>
      <dsp:txXfrm>
        <a:off x="31556" y="4342189"/>
        <a:ext cx="5532141" cy="583313"/>
      </dsp:txXfrm>
    </dsp:sp>
    <dsp:sp modelId="{8C880098-A2E8-405B-9675-4987A6C817BF}">
      <dsp:nvSpPr>
        <dsp:cNvPr id="0" name=""/>
        <dsp:cNvSpPr/>
      </dsp:nvSpPr>
      <dsp:spPr>
        <a:xfrm>
          <a:off x="0" y="5006019"/>
          <a:ext cx="5595253" cy="646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err="1"/>
            <a:t>However</a:t>
          </a:r>
          <a:r>
            <a:rPr lang="hu-HU" sz="1700" kern="1200" dirty="0"/>
            <a:t>, </a:t>
          </a:r>
          <a:r>
            <a:rPr lang="hu-HU" sz="1700" kern="1200" dirty="0" err="1"/>
            <a:t>the</a:t>
          </a:r>
          <a:r>
            <a:rPr lang="hu-HU" sz="1700" kern="1200" dirty="0"/>
            <a:t> </a:t>
          </a:r>
          <a:r>
            <a:rPr lang="hu-HU" sz="1700" kern="1200" dirty="0" err="1"/>
            <a:t>results</a:t>
          </a:r>
          <a:r>
            <a:rPr lang="hu-HU" sz="1700" kern="1200" dirty="0"/>
            <a:t> </a:t>
          </a:r>
          <a:r>
            <a:rPr lang="hu-HU" sz="1700" kern="1200" dirty="0" err="1"/>
            <a:t>are</a:t>
          </a:r>
          <a:r>
            <a:rPr lang="hu-HU" sz="1700" kern="1200" dirty="0"/>
            <a:t> </a:t>
          </a:r>
          <a:r>
            <a:rPr lang="hu-HU" sz="1700" kern="1200" dirty="0" err="1"/>
            <a:t>still</a:t>
          </a:r>
          <a:r>
            <a:rPr lang="hu-HU" sz="1700" kern="1200" dirty="0"/>
            <a:t> limited </a:t>
          </a:r>
          <a:r>
            <a:rPr lang="hu-HU" sz="1700" kern="1200" dirty="0" err="1"/>
            <a:t>compared</a:t>
          </a:r>
          <a:r>
            <a:rPr lang="hu-HU" sz="1700" kern="1200" dirty="0"/>
            <a:t> </a:t>
          </a:r>
          <a:r>
            <a:rPr lang="hu-HU" sz="1700" kern="1200" dirty="0" err="1"/>
            <a:t>to</a:t>
          </a:r>
          <a:r>
            <a:rPr lang="hu-HU" sz="1700" kern="1200" dirty="0"/>
            <a:t> </a:t>
          </a:r>
          <a:r>
            <a:rPr lang="hu-HU" sz="1700" kern="1200" dirty="0" err="1"/>
            <a:t>the</a:t>
          </a:r>
          <a:r>
            <a:rPr lang="hu-HU" sz="1700" kern="1200" dirty="0"/>
            <a:t> </a:t>
          </a:r>
          <a:r>
            <a:rPr lang="hu-HU" sz="1700" kern="1200" dirty="0" err="1"/>
            <a:t>potential</a:t>
          </a:r>
          <a:r>
            <a:rPr lang="hu-HU" sz="1700" kern="1200" dirty="0"/>
            <a:t>.</a:t>
          </a:r>
          <a:endParaRPr lang="en-US" sz="1700" kern="1200" dirty="0"/>
        </a:p>
      </dsp:txBody>
      <dsp:txXfrm>
        <a:off x="31556" y="5037575"/>
        <a:ext cx="5532141" cy="583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80D8-622A-4EC3-AAD2-BBFB89AA2697}">
      <dsp:nvSpPr>
        <dsp:cNvPr id="0" name=""/>
        <dsp:cNvSpPr/>
      </dsp:nvSpPr>
      <dsp:spPr>
        <a:xfrm>
          <a:off x="0" y="2948681"/>
          <a:ext cx="4460161" cy="19346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err="1"/>
            <a:t>Complexity</a:t>
          </a:r>
          <a:endParaRPr lang="en-US" sz="2800" kern="1200" dirty="0" err="1"/>
        </a:p>
      </dsp:txBody>
      <dsp:txXfrm>
        <a:off x="0" y="2948681"/>
        <a:ext cx="4460161" cy="1044713"/>
      </dsp:txXfrm>
    </dsp:sp>
    <dsp:sp modelId="{7EFFAA4D-BCB5-4762-82E0-AE3C415EC0A5}">
      <dsp:nvSpPr>
        <dsp:cNvPr id="0" name=""/>
        <dsp:cNvSpPr/>
      </dsp:nvSpPr>
      <dsp:spPr>
        <a:xfrm>
          <a:off x="2177" y="3954701"/>
          <a:ext cx="1485268" cy="8899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hu-HU" sz="1600" kern="1200" dirty="0"/>
            <a:t>Military</a:t>
          </a:r>
          <a:endParaRPr lang="en-US" sz="1600" kern="1200" dirty="0"/>
        </a:p>
        <a:p>
          <a:pPr marL="114300" lvl="1" indent="-114300" algn="l" defTabSz="533400">
            <a:lnSpc>
              <a:spcPct val="90000"/>
            </a:lnSpc>
            <a:spcBef>
              <a:spcPct val="0"/>
            </a:spcBef>
            <a:spcAft>
              <a:spcPct val="15000"/>
            </a:spcAft>
            <a:buChar char="•"/>
          </a:pPr>
          <a:r>
            <a:rPr lang="hu-HU" sz="1200" kern="1200" dirty="0" err="1"/>
            <a:t>Conventional</a:t>
          </a:r>
          <a:r>
            <a:rPr lang="hu-HU" sz="1200" kern="1200" dirty="0"/>
            <a:t> </a:t>
          </a:r>
          <a:endParaRPr lang="en-US" sz="1200" kern="1200" dirty="0"/>
        </a:p>
        <a:p>
          <a:pPr marL="114300" lvl="1" indent="-114300" algn="l" defTabSz="533400">
            <a:lnSpc>
              <a:spcPct val="90000"/>
            </a:lnSpc>
            <a:spcBef>
              <a:spcPct val="0"/>
            </a:spcBef>
            <a:spcAft>
              <a:spcPct val="15000"/>
            </a:spcAft>
            <a:buChar char="•"/>
          </a:pPr>
          <a:r>
            <a:rPr lang="hu-HU" sz="1200" kern="1200" dirty="0" err="1"/>
            <a:t>Unconvantional</a:t>
          </a:r>
          <a:r>
            <a:rPr lang="hu-HU" sz="1200" kern="1200" dirty="0"/>
            <a:t> </a:t>
          </a:r>
          <a:endParaRPr lang="en-US" sz="1200" kern="1200" dirty="0"/>
        </a:p>
      </dsp:txBody>
      <dsp:txXfrm>
        <a:off x="2177" y="3954701"/>
        <a:ext cx="1485268" cy="889940"/>
      </dsp:txXfrm>
    </dsp:sp>
    <dsp:sp modelId="{39A4C544-691B-4A6F-A5E7-953FF7BEC5EA}">
      <dsp:nvSpPr>
        <dsp:cNvPr id="0" name=""/>
        <dsp:cNvSpPr/>
      </dsp:nvSpPr>
      <dsp:spPr>
        <a:xfrm>
          <a:off x="1487446" y="3954701"/>
          <a:ext cx="1485268" cy="8899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hu-HU" sz="1600" kern="1200" dirty="0"/>
            <a:t>Non-</a:t>
          </a:r>
          <a:r>
            <a:rPr lang="hu-HU" sz="1600" kern="1200" dirty="0" err="1"/>
            <a:t>militray</a:t>
          </a:r>
          <a:r>
            <a:rPr lang="hu-HU" sz="1600" kern="1200" dirty="0"/>
            <a:t> </a:t>
          </a:r>
          <a:endParaRPr lang="en-US" sz="1600" kern="1200" dirty="0"/>
        </a:p>
      </dsp:txBody>
      <dsp:txXfrm>
        <a:off x="1487446" y="3954701"/>
        <a:ext cx="1485268" cy="889940"/>
      </dsp:txXfrm>
    </dsp:sp>
    <dsp:sp modelId="{F5D07C9A-79F9-4009-BDA1-E5A1B38F2306}">
      <dsp:nvSpPr>
        <dsp:cNvPr id="0" name=""/>
        <dsp:cNvSpPr/>
      </dsp:nvSpPr>
      <dsp:spPr>
        <a:xfrm>
          <a:off x="2972714" y="3954701"/>
          <a:ext cx="1485268" cy="8899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hu-HU" sz="1600" kern="1200" dirty="0" err="1"/>
            <a:t>Complexity</a:t>
          </a:r>
          <a:r>
            <a:rPr lang="hu-HU" sz="1600" kern="1200" dirty="0"/>
            <a:t> </a:t>
          </a:r>
          <a:endParaRPr lang="en-US" sz="1600" kern="1200" dirty="0"/>
        </a:p>
      </dsp:txBody>
      <dsp:txXfrm>
        <a:off x="2972714" y="3954701"/>
        <a:ext cx="1485268" cy="889940"/>
      </dsp:txXfrm>
    </dsp:sp>
    <dsp:sp modelId="{2D25C82D-C3E7-47B7-B89A-28B7EF8727CD}">
      <dsp:nvSpPr>
        <dsp:cNvPr id="0" name=""/>
        <dsp:cNvSpPr/>
      </dsp:nvSpPr>
      <dsp:spPr>
        <a:xfrm rot="10800000">
          <a:off x="0" y="2203"/>
          <a:ext cx="4460161" cy="2975497"/>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err="1"/>
            <a:t>Popes</a:t>
          </a:r>
          <a:r>
            <a:rPr lang="hu-HU" sz="2800" kern="1200" dirty="0"/>
            <a:t> - </a:t>
          </a:r>
          <a:r>
            <a:rPr lang="hu-HU" sz="2800" kern="1200" dirty="0" err="1"/>
            <a:t>personal</a:t>
          </a:r>
          <a:r>
            <a:rPr lang="hu-HU" sz="2800" kern="1200" dirty="0"/>
            <a:t> </a:t>
          </a:r>
          <a:r>
            <a:rPr lang="hu-HU" sz="2800" kern="1200" dirty="0" err="1"/>
            <a:t>commitment</a:t>
          </a:r>
          <a:r>
            <a:rPr lang="hu-HU" sz="2800" kern="1200" dirty="0"/>
            <a:t> - </a:t>
          </a:r>
          <a:r>
            <a:rPr lang="hu-HU" sz="2800" kern="1200" dirty="0" err="1"/>
            <a:t>promotion</a:t>
          </a:r>
          <a:r>
            <a:rPr lang="hu-HU" sz="2800" kern="1200" dirty="0"/>
            <a:t> of </a:t>
          </a:r>
          <a:r>
            <a:rPr lang="hu-HU" sz="2800" kern="1200" dirty="0" err="1"/>
            <a:t>peace</a:t>
          </a:r>
          <a:r>
            <a:rPr lang="hu-HU" sz="2800" kern="1200" dirty="0"/>
            <a:t> and </a:t>
          </a:r>
          <a:r>
            <a:rPr lang="hu-HU" sz="2800" kern="1200" dirty="0" err="1"/>
            <a:t>social</a:t>
          </a:r>
          <a:r>
            <a:rPr lang="hu-HU" sz="2800" kern="1200" dirty="0"/>
            <a:t> </a:t>
          </a:r>
          <a:r>
            <a:rPr lang="hu-HU" sz="2800" kern="1200" dirty="0" err="1"/>
            <a:t>justice</a:t>
          </a:r>
          <a:r>
            <a:rPr lang="hu-HU" sz="2800" kern="1200" dirty="0"/>
            <a:t>.</a:t>
          </a:r>
          <a:endParaRPr lang="en-US" sz="2800" kern="1200" dirty="0"/>
        </a:p>
      </dsp:txBody>
      <dsp:txXfrm rot="10800000">
        <a:off x="0" y="2203"/>
        <a:ext cx="4460161" cy="1933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38330-DD1B-4DBF-B896-51488D399A68}">
      <dsp:nvSpPr>
        <dsp:cNvPr id="0" name=""/>
        <dsp:cNvSpPr/>
      </dsp:nvSpPr>
      <dsp:spPr>
        <a:xfrm rot="5400000">
          <a:off x="2988177" y="-845985"/>
          <a:ext cx="1430582" cy="348561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hu-HU" sz="2900" b="1" kern="1200" dirty="0">
              <a:latin typeface="Arial" panose="020B0604020202020204"/>
            </a:rPr>
            <a:t> </a:t>
          </a:r>
          <a:r>
            <a:rPr lang="hu-HU" sz="2900" b="1" kern="1200" dirty="0" err="1"/>
            <a:t>Legal</a:t>
          </a:r>
          <a:r>
            <a:rPr lang="hu-HU" sz="2900" b="1" kern="1200" dirty="0"/>
            <a:t> </a:t>
          </a:r>
          <a:r>
            <a:rPr lang="hu-HU" sz="2900" b="1" kern="1200" dirty="0" err="1"/>
            <a:t>evolution</a:t>
          </a:r>
          <a:r>
            <a:rPr lang="hu-HU" sz="2900" b="1" kern="1200" dirty="0"/>
            <a:t> </a:t>
          </a:r>
          <a:endParaRPr lang="en-US" sz="2900" kern="1200" dirty="0"/>
        </a:p>
      </dsp:txBody>
      <dsp:txXfrm rot="-5400000">
        <a:off x="1960660" y="251367"/>
        <a:ext cx="3415782" cy="1290912"/>
      </dsp:txXfrm>
    </dsp:sp>
    <dsp:sp modelId="{DC9B3061-C2F4-47D9-9B6A-E117D0B3485D}">
      <dsp:nvSpPr>
        <dsp:cNvPr id="0" name=""/>
        <dsp:cNvSpPr/>
      </dsp:nvSpPr>
      <dsp:spPr>
        <a:xfrm>
          <a:off x="0" y="2709"/>
          <a:ext cx="1960660" cy="1788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hu-HU" sz="3200" b="1" kern="1200" dirty="0" err="1">
              <a:latin typeface="Arial" panose="020B0604020202020204"/>
            </a:rPr>
            <a:t>Legal</a:t>
          </a:r>
          <a:r>
            <a:rPr lang="hu-HU" sz="3200" b="1" kern="1200" dirty="0"/>
            <a:t> </a:t>
          </a:r>
          <a:r>
            <a:rPr lang="hu-HU" sz="3200" b="1" kern="1200" dirty="0" err="1"/>
            <a:t>framework</a:t>
          </a:r>
          <a:r>
            <a:rPr lang="hu-HU" sz="3200" b="1" kern="1200" dirty="0"/>
            <a:t>. </a:t>
          </a:r>
          <a:endParaRPr lang="en-US" sz="3200" kern="1200" dirty="0"/>
        </a:p>
      </dsp:txBody>
      <dsp:txXfrm>
        <a:off x="87294" y="90003"/>
        <a:ext cx="1786072" cy="1613640"/>
      </dsp:txXfrm>
    </dsp:sp>
    <dsp:sp modelId="{3B4EF8D6-C39E-4571-ACF7-AF431E00B30F}">
      <dsp:nvSpPr>
        <dsp:cNvPr id="0" name=""/>
        <dsp:cNvSpPr/>
      </dsp:nvSpPr>
      <dsp:spPr>
        <a:xfrm rot="5400000">
          <a:off x="2988177" y="1031654"/>
          <a:ext cx="1430582" cy="348561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hu-HU" sz="2900" b="1" kern="1200" dirty="0">
              <a:latin typeface="Arial" panose="020B0604020202020204"/>
            </a:rPr>
            <a:t> </a:t>
          </a:r>
          <a:r>
            <a:rPr lang="hu-HU" sz="2900" b="1" kern="1200" dirty="0" err="1">
              <a:latin typeface="Arial" panose="020B0604020202020204"/>
            </a:rPr>
            <a:t>Theology</a:t>
          </a:r>
          <a:r>
            <a:rPr lang="hu-HU" sz="2900" b="1" kern="1200" dirty="0"/>
            <a:t> and </a:t>
          </a:r>
          <a:r>
            <a:rPr lang="hu-HU" sz="2900" b="1" kern="1200" dirty="0" err="1"/>
            <a:t>other</a:t>
          </a:r>
          <a:r>
            <a:rPr lang="hu-HU" sz="2900" b="1" kern="1200" dirty="0"/>
            <a:t> </a:t>
          </a:r>
          <a:r>
            <a:rPr lang="hu-HU" sz="2900" b="1" kern="1200" dirty="0" err="1"/>
            <a:t>disciplines</a:t>
          </a:r>
          <a:r>
            <a:rPr lang="hu-HU" sz="2900" b="1" kern="1200" dirty="0">
              <a:latin typeface="Arial" panose="020B0604020202020204"/>
            </a:rPr>
            <a:t>. </a:t>
          </a:r>
        </a:p>
      </dsp:txBody>
      <dsp:txXfrm rot="-5400000">
        <a:off x="1960660" y="2129007"/>
        <a:ext cx="3415782" cy="1290912"/>
      </dsp:txXfrm>
    </dsp:sp>
    <dsp:sp modelId="{071F0820-DA50-4844-9D0D-2F58E3A6155C}">
      <dsp:nvSpPr>
        <dsp:cNvPr id="0" name=""/>
        <dsp:cNvSpPr/>
      </dsp:nvSpPr>
      <dsp:spPr>
        <a:xfrm>
          <a:off x="0" y="1880348"/>
          <a:ext cx="1960660" cy="1788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hu-HU" sz="2800" b="1" kern="1200" dirty="0" err="1">
              <a:latin typeface="Arial" panose="020B0604020202020204"/>
            </a:rPr>
            <a:t>Methodology</a:t>
          </a:r>
          <a:r>
            <a:rPr lang="hu-HU" sz="2800" b="1" kern="1200" dirty="0"/>
            <a:t> </a:t>
          </a:r>
          <a:endParaRPr lang="en-US" sz="2800" kern="1200" dirty="0"/>
        </a:p>
      </dsp:txBody>
      <dsp:txXfrm>
        <a:off x="87294" y="1967642"/>
        <a:ext cx="1786072" cy="1613640"/>
      </dsp:txXfrm>
    </dsp:sp>
    <dsp:sp modelId="{040BC666-AAE9-4B6C-9389-492DDBB75F5E}">
      <dsp:nvSpPr>
        <dsp:cNvPr id="0" name=""/>
        <dsp:cNvSpPr/>
      </dsp:nvSpPr>
      <dsp:spPr>
        <a:xfrm>
          <a:off x="0" y="3757988"/>
          <a:ext cx="1960660" cy="17882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0">
            <a:lnSpc>
              <a:spcPct val="90000"/>
            </a:lnSpc>
            <a:spcBef>
              <a:spcPct val="0"/>
            </a:spcBef>
            <a:spcAft>
              <a:spcPct val="35000"/>
            </a:spcAft>
            <a:buNone/>
          </a:pPr>
          <a:endParaRPr lang="hu-HU" sz="6500" b="1" kern="1200" dirty="0">
            <a:latin typeface="Calibri"/>
            <a:ea typeface="Calibri"/>
            <a:cs typeface="Calibri"/>
          </a:endParaRPr>
        </a:p>
      </dsp:txBody>
      <dsp:txXfrm>
        <a:off x="87294" y="3845282"/>
        <a:ext cx="1786072" cy="1613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61E00-8998-460D-9B89-AB29549505C1}">
      <dsp:nvSpPr>
        <dsp:cNvPr id="0" name=""/>
        <dsp:cNvSpPr/>
      </dsp:nvSpPr>
      <dsp:spPr>
        <a:xfrm>
          <a:off x="0" y="576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Church has a long tradition of limiting technology when it threatens human dignity.</a:t>
          </a:r>
        </a:p>
      </dsp:txBody>
      <dsp:txXfrm>
        <a:off x="41465" y="47227"/>
        <a:ext cx="6136592" cy="766490"/>
      </dsp:txXfrm>
    </dsp:sp>
    <dsp:sp modelId="{0D6483B1-F4E5-46CD-9E95-3D1F2451A22E}">
      <dsp:nvSpPr>
        <dsp:cNvPr id="0" name=""/>
        <dsp:cNvSpPr/>
      </dsp:nvSpPr>
      <dsp:spPr>
        <a:xfrm>
          <a:off x="0" y="91854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1139 (Second Lateran Council), </a:t>
          </a:r>
        </a:p>
      </dsp:txBody>
      <dsp:txXfrm>
        <a:off x="41465" y="960007"/>
        <a:ext cx="6136592" cy="766490"/>
      </dsp:txXfrm>
    </dsp:sp>
    <dsp:sp modelId="{B111A447-5623-400F-8545-AC79B45D6906}">
      <dsp:nvSpPr>
        <dsp:cNvPr id="0" name=""/>
        <dsp:cNvSpPr/>
      </dsp:nvSpPr>
      <dsp:spPr>
        <a:xfrm>
          <a:off x="0" y="183132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Church banned crossbows (Against Christians)</a:t>
          </a:r>
        </a:p>
      </dsp:txBody>
      <dsp:txXfrm>
        <a:off x="41465" y="1872787"/>
        <a:ext cx="6136592" cy="766490"/>
      </dsp:txXfrm>
    </dsp:sp>
    <dsp:sp modelId="{25178738-9B6D-451B-A315-6E86D8BE663C}">
      <dsp:nvSpPr>
        <dsp:cNvPr id="0" name=""/>
        <dsp:cNvSpPr/>
      </dsp:nvSpPr>
      <dsp:spPr>
        <a:xfrm>
          <a:off x="0" y="274410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was considered too lethal </a:t>
          </a:r>
        </a:p>
      </dsp:txBody>
      <dsp:txXfrm>
        <a:off x="41465" y="2785567"/>
        <a:ext cx="6136592" cy="766490"/>
      </dsp:txXfrm>
    </dsp:sp>
    <dsp:sp modelId="{0CF74C47-2BC8-49EB-A7D5-5EC5D9198960}">
      <dsp:nvSpPr>
        <dsp:cNvPr id="0" name=""/>
        <dsp:cNvSpPr/>
      </dsp:nvSpPr>
      <dsp:spPr>
        <a:xfrm>
          <a:off x="0" y="365688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Disruptive to the social order.</a:t>
          </a:r>
        </a:p>
      </dsp:txBody>
      <dsp:txXfrm>
        <a:off x="41465" y="3698347"/>
        <a:ext cx="6136592" cy="766490"/>
      </dsp:txXfrm>
    </dsp:sp>
    <dsp:sp modelId="{090E0A38-A3EA-42CB-A543-38720017AE8C}">
      <dsp:nvSpPr>
        <dsp:cNvPr id="0" name=""/>
        <dsp:cNvSpPr/>
      </dsp:nvSpPr>
      <dsp:spPr>
        <a:xfrm>
          <a:off x="0" y="4569662"/>
          <a:ext cx="6219522"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Academy</a:t>
          </a:r>
        </a:p>
      </dsp:txBody>
      <dsp:txXfrm>
        <a:off x="41465" y="4611127"/>
        <a:ext cx="6136592" cy="766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8ABA6-5482-4C74-ACAA-F5785BBB7F4A}">
      <dsp:nvSpPr>
        <dsp:cNvPr id="0" name=""/>
        <dsp:cNvSpPr/>
      </dsp:nvSpPr>
      <dsp:spPr>
        <a:xfrm>
          <a:off x="0" y="2520"/>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E21F2F6E-D8BC-45AB-BD15-534A5B9ED378}">
      <dsp:nvSpPr>
        <dsp:cNvPr id="0" name=""/>
        <dsp:cNvSpPr/>
      </dsp:nvSpPr>
      <dsp:spPr>
        <a:xfrm>
          <a:off x="0" y="2520"/>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latin typeface="Calibri"/>
              <a:ea typeface="Calibri"/>
              <a:cs typeface="Calibri"/>
            </a:rPr>
            <a:t>New technologies (war) linked to  "academic" life. </a:t>
          </a:r>
          <a:endParaRPr lang="en-US" sz="2300" kern="1200" dirty="0">
            <a:latin typeface="Arial" panose="020B0604020202020204"/>
          </a:endParaRPr>
        </a:p>
      </dsp:txBody>
      <dsp:txXfrm>
        <a:off x="0" y="2520"/>
        <a:ext cx="4465307" cy="859428"/>
      </dsp:txXfrm>
    </dsp:sp>
    <dsp:sp modelId="{E7B399A3-85C4-45F6-863B-231CD072274E}">
      <dsp:nvSpPr>
        <dsp:cNvPr id="0" name=""/>
        <dsp:cNvSpPr/>
      </dsp:nvSpPr>
      <dsp:spPr>
        <a:xfrm>
          <a:off x="0" y="861948"/>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48F69392-48BD-4763-897F-555DCCB6A7FE}">
      <dsp:nvSpPr>
        <dsp:cNvPr id="0" name=""/>
        <dsp:cNvSpPr/>
      </dsp:nvSpPr>
      <dsp:spPr>
        <a:xfrm>
          <a:off x="0" y="861948"/>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u-HU" sz="2300" kern="1200" dirty="0" err="1"/>
            <a:t>Augustine</a:t>
          </a:r>
          <a:r>
            <a:rPr lang="hu-HU" sz="2300" kern="1200" dirty="0"/>
            <a:t> (De </a:t>
          </a:r>
          <a:r>
            <a:rPr lang="hu-HU" sz="2300" kern="1200" dirty="0" err="1"/>
            <a:t>Civitate</a:t>
          </a:r>
          <a:r>
            <a:rPr lang="hu-HU" sz="2300" kern="1200" dirty="0"/>
            <a:t> Dei) </a:t>
          </a:r>
          <a:r>
            <a:rPr lang="hu-HU" sz="2300" kern="1200" dirty="0">
              <a:latin typeface="Arial" panose="020B0604020202020204"/>
            </a:rPr>
            <a:t>(</a:t>
          </a:r>
          <a:r>
            <a:rPr lang="hu-HU" sz="2300" kern="1200" dirty="0" err="1">
              <a:latin typeface="Arial" panose="020B0604020202020204"/>
            </a:rPr>
            <a:t>Homilies</a:t>
          </a:r>
          <a:r>
            <a:rPr lang="hu-HU" sz="2300" kern="1200" dirty="0">
              <a:latin typeface="Arial" panose="020B0604020202020204"/>
            </a:rPr>
            <a:t>)</a:t>
          </a:r>
          <a:endParaRPr lang="en-US" sz="2300" kern="1200" dirty="0"/>
        </a:p>
      </dsp:txBody>
      <dsp:txXfrm>
        <a:off x="0" y="861948"/>
        <a:ext cx="4465307" cy="859428"/>
      </dsp:txXfrm>
    </dsp:sp>
    <dsp:sp modelId="{D54BDFFA-67D1-4522-846C-C93CB3E8385D}">
      <dsp:nvSpPr>
        <dsp:cNvPr id="0" name=""/>
        <dsp:cNvSpPr/>
      </dsp:nvSpPr>
      <dsp:spPr>
        <a:xfrm>
          <a:off x="0" y="1721376"/>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22B28971-4380-4459-B833-756A95CA856B}">
      <dsp:nvSpPr>
        <dsp:cNvPr id="0" name=""/>
        <dsp:cNvSpPr/>
      </dsp:nvSpPr>
      <dsp:spPr>
        <a:xfrm>
          <a:off x="0" y="1721376"/>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hu-HU" sz="2300" kern="1200" dirty="0"/>
            <a:t>Thomas </a:t>
          </a:r>
          <a:r>
            <a:rPr lang="hu-HU" sz="2300" kern="1200" dirty="0" err="1"/>
            <a:t>Aquinas</a:t>
          </a:r>
          <a:r>
            <a:rPr lang="hu-HU" sz="2300" kern="1200" dirty="0"/>
            <a:t> (Summa Theologiae)</a:t>
          </a:r>
          <a:r>
            <a:rPr lang="en-US" sz="2300" kern="1200" dirty="0"/>
            <a:t> </a:t>
          </a:r>
          <a:r>
            <a:rPr lang="en-US" sz="2300" kern="1200" dirty="0">
              <a:latin typeface="Arial" panose="020B0604020202020204"/>
            </a:rPr>
            <a:t>(university teacher)</a:t>
          </a:r>
          <a:endParaRPr lang="en-US" sz="2300" kern="1200" dirty="0"/>
        </a:p>
      </dsp:txBody>
      <dsp:txXfrm>
        <a:off x="0" y="1721376"/>
        <a:ext cx="4465307" cy="859428"/>
      </dsp:txXfrm>
    </dsp:sp>
    <dsp:sp modelId="{D574BD99-DBA2-4AD8-A894-194DD5827995}">
      <dsp:nvSpPr>
        <dsp:cNvPr id="0" name=""/>
        <dsp:cNvSpPr/>
      </dsp:nvSpPr>
      <dsp:spPr>
        <a:xfrm>
          <a:off x="0" y="2580804"/>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4978E141-1B9B-40E0-83C7-4CEB64D25F2B}">
      <dsp:nvSpPr>
        <dsp:cNvPr id="0" name=""/>
        <dsp:cNvSpPr/>
      </dsp:nvSpPr>
      <dsp:spPr>
        <a:xfrm>
          <a:off x="0" y="2580804"/>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u-HU" sz="2300" kern="1200" dirty="0" err="1"/>
            <a:t>Bonaventure</a:t>
          </a:r>
          <a:r>
            <a:rPr lang="hu-HU" sz="2300" kern="1200" dirty="0"/>
            <a:t> (</a:t>
          </a:r>
          <a:r>
            <a:rPr lang="hu-HU" sz="2300" kern="1200" dirty="0" err="1"/>
            <a:t>Collationes</a:t>
          </a:r>
          <a:r>
            <a:rPr lang="hu-HU" sz="2300" kern="1200" dirty="0"/>
            <a:t> in </a:t>
          </a:r>
          <a:r>
            <a:rPr lang="hu-HU" sz="2300" kern="1200" dirty="0" err="1"/>
            <a:t>Hexaëmeron</a:t>
          </a:r>
          <a:r>
            <a:rPr lang="hu-HU" sz="2300" kern="1200" dirty="0"/>
            <a:t>)</a:t>
          </a:r>
          <a:r>
            <a:rPr lang="en-US" sz="2300" kern="1200" dirty="0"/>
            <a:t> </a:t>
          </a:r>
        </a:p>
      </dsp:txBody>
      <dsp:txXfrm>
        <a:off x="0" y="2580804"/>
        <a:ext cx="4465307" cy="859428"/>
      </dsp:txXfrm>
    </dsp:sp>
    <dsp:sp modelId="{B55E2EF3-A030-411E-B0E6-079872652307}">
      <dsp:nvSpPr>
        <dsp:cNvPr id="0" name=""/>
        <dsp:cNvSpPr/>
      </dsp:nvSpPr>
      <dsp:spPr>
        <a:xfrm>
          <a:off x="0" y="3440232"/>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E5DD99B9-6E35-4A5F-A31D-67A646ED05AB}">
      <dsp:nvSpPr>
        <dsp:cNvPr id="0" name=""/>
        <dsp:cNvSpPr/>
      </dsp:nvSpPr>
      <dsp:spPr>
        <a:xfrm>
          <a:off x="0" y="3440232"/>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u-HU" sz="2300" kern="1200" dirty="0" err="1"/>
            <a:t>Ivo</a:t>
          </a:r>
          <a:r>
            <a:rPr lang="hu-HU" sz="2300" kern="1200" dirty="0"/>
            <a:t> of Chartres</a:t>
          </a:r>
          <a:endParaRPr lang="en-US" sz="2300" kern="1200" dirty="0"/>
        </a:p>
      </dsp:txBody>
      <dsp:txXfrm>
        <a:off x="0" y="3440232"/>
        <a:ext cx="4465307" cy="859428"/>
      </dsp:txXfrm>
    </dsp:sp>
    <dsp:sp modelId="{3209EAC4-F586-485C-B629-006DD1261EBB}">
      <dsp:nvSpPr>
        <dsp:cNvPr id="0" name=""/>
        <dsp:cNvSpPr/>
      </dsp:nvSpPr>
      <dsp:spPr>
        <a:xfrm>
          <a:off x="0" y="4299660"/>
          <a:ext cx="4465307"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EBA0C6E6-FDAD-4017-BE68-86E0A3A7F50C}">
      <dsp:nvSpPr>
        <dsp:cNvPr id="0" name=""/>
        <dsp:cNvSpPr/>
      </dsp:nvSpPr>
      <dsp:spPr>
        <a:xfrm>
          <a:off x="0" y="4299660"/>
          <a:ext cx="4465307" cy="85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u-HU" sz="2300" b="0" kern="1200"/>
            <a:t>"</a:t>
          </a:r>
          <a:r>
            <a:rPr lang="hu-HU" sz="2300" b="0" kern="1200" err="1"/>
            <a:t>Theological-moral</a:t>
          </a:r>
          <a:r>
            <a:rPr lang="hu-HU" sz="2300" b="0" kern="1200"/>
            <a:t> </a:t>
          </a:r>
          <a:r>
            <a:rPr lang="hu-HU" sz="2300" b="0" kern="1200" err="1"/>
            <a:t>philosophical</a:t>
          </a:r>
          <a:r>
            <a:rPr lang="hu-HU" sz="2300" b="0" kern="1200"/>
            <a:t> </a:t>
          </a:r>
          <a:r>
            <a:rPr lang="hu-HU" sz="2300" b="0" kern="1200" err="1"/>
            <a:t>framework</a:t>
          </a:r>
          <a:r>
            <a:rPr lang="hu-HU" sz="2300" b="0" kern="1200"/>
            <a:t>." </a:t>
          </a:r>
          <a:endParaRPr lang="en-US" sz="2300" b="0" kern="1200"/>
        </a:p>
      </dsp:txBody>
      <dsp:txXfrm>
        <a:off x="0" y="4299660"/>
        <a:ext cx="4465307" cy="859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11E89-C922-46F6-906C-54C98A30B255}">
      <dsp:nvSpPr>
        <dsp:cNvPr id="0" name=""/>
        <dsp:cNvSpPr/>
      </dsp:nvSpPr>
      <dsp:spPr>
        <a:xfrm>
          <a:off x="0" y="3156"/>
          <a:ext cx="2468458" cy="20831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u-HU" sz="1800" b="1" kern="1200">
              <a:latin typeface="Arial" panose="020B0604020202020204"/>
            </a:rPr>
            <a:t> </a:t>
          </a:r>
          <a:r>
            <a:rPr lang="hu-HU" sz="1800" b="1" kern="1200" err="1">
              <a:latin typeface="Arial" panose="020B0604020202020204"/>
            </a:rPr>
            <a:t>Legal</a:t>
          </a:r>
          <a:r>
            <a:rPr lang="hu-HU" sz="1800" b="1" kern="1200"/>
            <a:t> </a:t>
          </a:r>
          <a:r>
            <a:rPr lang="hu-HU" sz="1800" b="1" kern="1200" err="1"/>
            <a:t>institution</a:t>
          </a:r>
          <a:r>
            <a:rPr lang="hu-HU" sz="1800" b="1" kern="1200"/>
            <a:t> </a:t>
          </a:r>
          <a:r>
            <a:rPr lang="hu-HU" sz="1800" b="1" kern="1200" err="1"/>
            <a:t>based</a:t>
          </a:r>
          <a:r>
            <a:rPr lang="hu-HU" sz="1800" b="1" kern="1200"/>
            <a:t> </a:t>
          </a:r>
          <a:r>
            <a:rPr lang="hu-HU" sz="1800" b="1" kern="1200" err="1"/>
            <a:t>on</a:t>
          </a:r>
          <a:r>
            <a:rPr lang="hu-HU" sz="1800" b="1" kern="1200"/>
            <a:t> </a:t>
          </a:r>
          <a:r>
            <a:rPr lang="hu-HU" sz="1800" b="1" kern="1200" err="1"/>
            <a:t>biblical</a:t>
          </a:r>
          <a:r>
            <a:rPr lang="hu-HU" sz="1800" b="1" kern="1200"/>
            <a:t> and </a:t>
          </a:r>
          <a:r>
            <a:rPr lang="hu-HU" sz="1800" b="1" kern="1200" err="1"/>
            <a:t>theological</a:t>
          </a:r>
          <a:r>
            <a:rPr lang="hu-HU" sz="1800" b="1" kern="1200"/>
            <a:t> </a:t>
          </a:r>
          <a:r>
            <a:rPr lang="hu-HU" sz="1800" b="1" kern="1200" err="1"/>
            <a:t>foundations</a:t>
          </a:r>
          <a:r>
            <a:rPr lang="hu-HU" sz="1800" b="1" kern="1200"/>
            <a:t> </a:t>
          </a:r>
          <a:r>
            <a:rPr lang="hu-HU" sz="1800" b="1" kern="1200" err="1"/>
            <a:t>aimed</a:t>
          </a:r>
          <a:r>
            <a:rPr lang="hu-HU" sz="1800" b="1" kern="1200"/>
            <a:t> </a:t>
          </a:r>
          <a:r>
            <a:rPr lang="hu-HU" sz="1800" b="1" kern="1200" err="1"/>
            <a:t>at</a:t>
          </a:r>
          <a:r>
            <a:rPr lang="hu-HU" sz="1800" b="1" kern="1200"/>
            <a:t> limiting warfare. </a:t>
          </a:r>
          <a:endParaRPr lang="en-US" sz="1800" kern="1200"/>
        </a:p>
      </dsp:txBody>
      <dsp:txXfrm>
        <a:off x="101689" y="104845"/>
        <a:ext cx="2265080" cy="1879726"/>
      </dsp:txXfrm>
    </dsp:sp>
    <dsp:sp modelId="{79D0AFE4-5135-4BAE-B2CE-3D72F6202A6D}">
      <dsp:nvSpPr>
        <dsp:cNvPr id="0" name=""/>
        <dsp:cNvSpPr/>
      </dsp:nvSpPr>
      <dsp:spPr>
        <a:xfrm>
          <a:off x="0" y="2190415"/>
          <a:ext cx="2468458" cy="20831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hu-HU" sz="2600" b="1" kern="1200" err="1"/>
            <a:t>Certain</a:t>
          </a:r>
          <a:r>
            <a:rPr lang="hu-HU" sz="2600" b="1" kern="1200"/>
            <a:t> </a:t>
          </a:r>
          <a:r>
            <a:rPr lang="hu-HU" sz="2600" b="1" kern="1200" err="1"/>
            <a:t>weapons</a:t>
          </a:r>
          <a:r>
            <a:rPr lang="hu-HU" sz="2600" b="1" kern="1200"/>
            <a:t> </a:t>
          </a:r>
          <a:r>
            <a:rPr lang="hu-HU" sz="2600" b="1" kern="1200">
              <a:latin typeface="Arial"/>
              <a:ea typeface="Calibri"/>
              <a:cs typeface="Arial"/>
            </a:rPr>
            <a:t>(</a:t>
          </a:r>
          <a:r>
            <a:rPr lang="hu-HU" sz="2600" b="0" kern="1200" err="1">
              <a:latin typeface="Calibri"/>
              <a:ea typeface="Calibri"/>
              <a:cs typeface="Calibri"/>
            </a:rPr>
            <a:t>Crossbow</a:t>
          </a:r>
          <a:r>
            <a:rPr lang="hu-HU" sz="2600" b="0" kern="1200">
              <a:latin typeface="Calibri"/>
              <a:ea typeface="Calibri"/>
              <a:cs typeface="Calibri"/>
            </a:rPr>
            <a:t> </a:t>
          </a:r>
          <a:r>
            <a:rPr lang="hu-HU" sz="2600" b="0" kern="1200" err="1">
              <a:latin typeface="Calibri"/>
              <a:ea typeface="Calibri"/>
              <a:cs typeface="Calibri"/>
            </a:rPr>
            <a:t>or</a:t>
          </a:r>
          <a:r>
            <a:rPr lang="hu-HU" sz="2600" b="0" kern="1200">
              <a:latin typeface="Calibri"/>
              <a:ea typeface="Calibri"/>
              <a:cs typeface="Calibri"/>
            </a:rPr>
            <a:t> </a:t>
          </a:r>
          <a:r>
            <a:rPr lang="hu-HU" sz="2600" b="0" kern="1200" err="1">
              <a:latin typeface="Calibri"/>
              <a:ea typeface="Calibri"/>
              <a:cs typeface="Calibri"/>
            </a:rPr>
            <a:t>projectile</a:t>
          </a:r>
          <a:r>
            <a:rPr lang="hu-HU" sz="2600" b="0" kern="1200">
              <a:latin typeface="Calibri"/>
              <a:ea typeface="Calibri"/>
              <a:cs typeface="Calibri"/>
            </a:rPr>
            <a:t> </a:t>
          </a:r>
          <a:r>
            <a:rPr lang="hu-HU" sz="2600" b="0" kern="1200" err="1">
              <a:latin typeface="Calibri"/>
              <a:ea typeface="Calibri"/>
              <a:cs typeface="Calibri"/>
            </a:rPr>
            <a:t>engine</a:t>
          </a:r>
          <a:r>
            <a:rPr lang="hu-HU" sz="2600" b="0" kern="1200">
              <a:latin typeface="Calibri"/>
              <a:ea typeface="Calibri"/>
              <a:cs typeface="Calibri"/>
            </a:rPr>
            <a:t>)</a:t>
          </a:r>
        </a:p>
      </dsp:txBody>
      <dsp:txXfrm>
        <a:off x="101689" y="2292104"/>
        <a:ext cx="2265080" cy="1879726"/>
      </dsp:txXfrm>
    </dsp:sp>
    <dsp:sp modelId="{CC1AEF55-723D-47C6-A019-8DE221020192}">
      <dsp:nvSpPr>
        <dsp:cNvPr id="0" name=""/>
        <dsp:cNvSpPr/>
      </dsp:nvSpPr>
      <dsp:spPr>
        <a:xfrm rot="5400000">
          <a:off x="3829402" y="3225041"/>
          <a:ext cx="1666483" cy="43883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hu-HU" sz="3500" b="1" kern="1200" err="1">
              <a:latin typeface="Arial" panose="020B0604020202020204"/>
            </a:rPr>
            <a:t>Penal</a:t>
          </a:r>
          <a:r>
            <a:rPr lang="hu-HU" sz="3500" b="1" kern="1200"/>
            <a:t> </a:t>
          </a:r>
          <a:r>
            <a:rPr lang="hu-HU" sz="3500" b="1" kern="1200" err="1"/>
            <a:t>canon</a:t>
          </a:r>
          <a:r>
            <a:rPr lang="hu-HU" sz="3500" b="1" kern="1200"/>
            <a:t> </a:t>
          </a:r>
          <a:r>
            <a:rPr lang="hu-HU" sz="3500" b="1" kern="1200" err="1"/>
            <a:t>law</a:t>
          </a:r>
          <a:r>
            <a:rPr lang="hu-HU" sz="3500" b="1" kern="1200"/>
            <a:t>. </a:t>
          </a:r>
          <a:endParaRPr lang="en-US" sz="3500" kern="1200"/>
        </a:p>
        <a:p>
          <a:pPr marL="285750" lvl="1" indent="-285750" algn="l" defTabSz="1555750" rtl="0">
            <a:lnSpc>
              <a:spcPct val="90000"/>
            </a:lnSpc>
            <a:spcBef>
              <a:spcPct val="0"/>
            </a:spcBef>
            <a:spcAft>
              <a:spcPct val="15000"/>
            </a:spcAft>
            <a:buChar char="•"/>
          </a:pPr>
          <a:r>
            <a:rPr lang="hu-HU" sz="3500" b="0" kern="1200">
              <a:latin typeface="Arial" panose="020B0604020202020204"/>
            </a:rPr>
            <a:t>Military</a:t>
          </a:r>
          <a:r>
            <a:rPr lang="hu-HU" sz="3500" b="0" kern="1200"/>
            <a:t> </a:t>
          </a:r>
          <a:r>
            <a:rPr lang="hu-HU" sz="3500" b="0" kern="1200" err="1"/>
            <a:t>technology</a:t>
          </a:r>
          <a:endParaRPr lang="hu-HU" sz="3500" b="0" kern="1200"/>
        </a:p>
      </dsp:txBody>
      <dsp:txXfrm rot="-5400000">
        <a:off x="2468459" y="4667336"/>
        <a:ext cx="4307020" cy="1503781"/>
      </dsp:txXfrm>
    </dsp:sp>
    <dsp:sp modelId="{0EF15AA2-017E-4E8A-BF72-5910E7376D72}">
      <dsp:nvSpPr>
        <dsp:cNvPr id="0" name=""/>
        <dsp:cNvSpPr/>
      </dsp:nvSpPr>
      <dsp:spPr>
        <a:xfrm>
          <a:off x="0" y="4377674"/>
          <a:ext cx="2468458" cy="20831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hu-HU" sz="2600" b="1" kern="1200">
              <a:latin typeface="Arial" panose="020B0604020202020204"/>
            </a:rPr>
            <a:t> </a:t>
          </a:r>
          <a:r>
            <a:rPr lang="hu-HU" sz="2600" b="1" kern="1200" err="1">
              <a:latin typeface="Arial" panose="020B0604020202020204"/>
            </a:rPr>
            <a:t>Not</a:t>
          </a:r>
          <a:r>
            <a:rPr lang="hu-HU" sz="2600" b="1" kern="1200"/>
            <a:t> </a:t>
          </a:r>
          <a:r>
            <a:rPr lang="hu-HU" sz="2600" b="1" kern="1200" err="1"/>
            <a:t>only</a:t>
          </a:r>
          <a:r>
            <a:rPr lang="hu-HU" sz="2600" b="1" kern="1200"/>
            <a:t> </a:t>
          </a:r>
          <a:r>
            <a:rPr lang="hu-HU" sz="2600" b="1" kern="1200" err="1"/>
            <a:t>by</a:t>
          </a:r>
          <a:r>
            <a:rPr lang="hu-HU" sz="2600" b="1" kern="1200"/>
            <a:t> </a:t>
          </a:r>
          <a:r>
            <a:rPr lang="hu-HU" sz="2600" b="1" kern="1200" err="1"/>
            <a:t>moral</a:t>
          </a:r>
          <a:r>
            <a:rPr lang="hu-HU" sz="2600" b="1" kern="1200"/>
            <a:t> </a:t>
          </a:r>
          <a:r>
            <a:rPr lang="hu-HU" sz="2600" b="1" kern="1200" err="1"/>
            <a:t>theology</a:t>
          </a:r>
          <a:r>
            <a:rPr lang="hu-HU" sz="2600" b="1" kern="1200">
              <a:latin typeface="Arial" panose="020B0604020202020204"/>
            </a:rPr>
            <a:t>. </a:t>
          </a:r>
          <a:endParaRPr lang="hu-HU" sz="2600" kern="1200"/>
        </a:p>
      </dsp:txBody>
      <dsp:txXfrm>
        <a:off x="101689" y="4479363"/>
        <a:ext cx="2265080" cy="1879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1FB6C-FA35-47F8-81C6-0AC689B387EF}">
      <dsp:nvSpPr>
        <dsp:cNvPr id="0" name=""/>
        <dsp:cNvSpPr/>
      </dsp:nvSpPr>
      <dsp:spPr>
        <a:xfrm>
          <a:off x="0" y="2810464"/>
          <a:ext cx="5855257" cy="18439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hu-HU" sz="3200" b="1" kern="1200"/>
            <a:t>"</a:t>
          </a:r>
          <a:r>
            <a:rPr lang="hu-HU" sz="3200" b="1" kern="1200" err="1"/>
            <a:t>Interdisciplinarity</a:t>
          </a:r>
          <a:r>
            <a:rPr lang="hu-HU" sz="3200" b="1" kern="1200"/>
            <a:t> </a:t>
          </a:r>
          <a:r>
            <a:rPr lang="hu-HU" sz="3200" b="1" kern="1200" err="1"/>
            <a:t>as</a:t>
          </a:r>
          <a:r>
            <a:rPr lang="hu-HU" sz="3200" b="1" kern="1200"/>
            <a:t> an </a:t>
          </a:r>
          <a:r>
            <a:rPr lang="hu-HU" sz="3200" b="1" kern="1200" err="1"/>
            <a:t>obstacle</a:t>
          </a:r>
          <a:r>
            <a:rPr lang="hu-HU" sz="3200" b="1" kern="1200"/>
            <a:t> </a:t>
          </a:r>
          <a:r>
            <a:rPr lang="hu-HU" sz="3200" b="1" kern="1200" err="1"/>
            <a:t>to</a:t>
          </a:r>
          <a:r>
            <a:rPr lang="hu-HU" sz="3200" b="1" kern="1200"/>
            <a:t> be </a:t>
          </a:r>
          <a:r>
            <a:rPr lang="hu-HU" sz="3200" b="1" kern="1200" err="1"/>
            <a:t>overcome</a:t>
          </a:r>
          <a:r>
            <a:rPr lang="hu-HU" sz="3200" b="1" kern="1200"/>
            <a:t> </a:t>
          </a:r>
          <a:r>
            <a:rPr lang="hu-HU" sz="3200" b="1" kern="1200" err="1"/>
            <a:t>rather</a:t>
          </a:r>
          <a:r>
            <a:rPr lang="hu-HU" sz="3200" b="1" kern="1200"/>
            <a:t> </a:t>
          </a:r>
          <a:r>
            <a:rPr lang="hu-HU" sz="3200" b="1" kern="1200" err="1"/>
            <a:t>than</a:t>
          </a:r>
          <a:r>
            <a:rPr lang="hu-HU" sz="3200" b="1" kern="1200"/>
            <a:t> an </a:t>
          </a:r>
          <a:r>
            <a:rPr lang="hu-HU" sz="3200" b="1" kern="1200" err="1"/>
            <a:t>opportunity</a:t>
          </a:r>
          <a:r>
            <a:rPr lang="hu-HU" sz="3200" b="1" kern="1200"/>
            <a:t>"</a:t>
          </a:r>
          <a:endParaRPr lang="en-US" sz="3200" kern="1200"/>
        </a:p>
      </dsp:txBody>
      <dsp:txXfrm>
        <a:off x="0" y="2810464"/>
        <a:ext cx="5855257" cy="1843969"/>
      </dsp:txXfrm>
    </dsp:sp>
    <dsp:sp modelId="{B24CBEBB-7515-4852-9DDE-D8627768854C}">
      <dsp:nvSpPr>
        <dsp:cNvPr id="0" name=""/>
        <dsp:cNvSpPr/>
      </dsp:nvSpPr>
      <dsp:spPr>
        <a:xfrm rot="10800000">
          <a:off x="0" y="2099"/>
          <a:ext cx="5855257" cy="283602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hu-HU" sz="3200" kern="1200" err="1"/>
            <a:t>Code</a:t>
          </a:r>
          <a:r>
            <a:rPr lang="hu-HU" sz="3200" kern="1200"/>
            <a:t> of Canon Law</a:t>
          </a:r>
          <a:endParaRPr lang="en-US" sz="3200" kern="1200"/>
        </a:p>
      </dsp:txBody>
      <dsp:txXfrm rot="-10800000">
        <a:off x="0" y="2099"/>
        <a:ext cx="5855257" cy="995444"/>
      </dsp:txXfrm>
    </dsp:sp>
    <dsp:sp modelId="{D3F60565-06F5-49A5-B01E-3D5CBE8ADC5D}">
      <dsp:nvSpPr>
        <dsp:cNvPr id="0" name=""/>
        <dsp:cNvSpPr/>
      </dsp:nvSpPr>
      <dsp:spPr>
        <a:xfrm>
          <a:off x="0" y="997544"/>
          <a:ext cx="2927628" cy="8479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hu-HU" sz="2900" kern="1200" err="1"/>
            <a:t>Brief</a:t>
          </a:r>
          <a:r>
            <a:rPr lang="hu-HU" sz="2900" kern="1200"/>
            <a:t> </a:t>
          </a:r>
          <a:r>
            <a:rPr lang="hu-HU" sz="2900" kern="1200" err="1"/>
            <a:t>section</a:t>
          </a:r>
          <a:r>
            <a:rPr lang="hu-HU" sz="2900" kern="1200"/>
            <a:t> </a:t>
          </a:r>
          <a:r>
            <a:rPr lang="hu-HU" sz="2900" kern="1200" err="1"/>
            <a:t>on</a:t>
          </a:r>
          <a:r>
            <a:rPr lang="hu-HU" sz="2900" kern="1200"/>
            <a:t> </a:t>
          </a:r>
          <a:r>
            <a:rPr lang="hu-HU" sz="2900" kern="1200" err="1"/>
            <a:t>education</a:t>
          </a:r>
          <a:r>
            <a:rPr lang="hu-HU" sz="2900" kern="1200"/>
            <a:t> </a:t>
          </a:r>
          <a:endParaRPr lang="en-US" sz="2900" kern="1200"/>
        </a:p>
      </dsp:txBody>
      <dsp:txXfrm>
        <a:off x="0" y="997544"/>
        <a:ext cx="2927628" cy="847971"/>
      </dsp:txXfrm>
    </dsp:sp>
    <dsp:sp modelId="{F92242BD-ACF7-49A4-B064-FA4DDAB8FB11}">
      <dsp:nvSpPr>
        <dsp:cNvPr id="0" name=""/>
        <dsp:cNvSpPr/>
      </dsp:nvSpPr>
      <dsp:spPr>
        <a:xfrm>
          <a:off x="2927628" y="997544"/>
          <a:ext cx="2927628" cy="8479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hu-HU" sz="2900" kern="1200" err="1"/>
            <a:t>Defensive</a:t>
          </a:r>
          <a:r>
            <a:rPr lang="hu-HU" sz="2900" kern="1200"/>
            <a:t> </a:t>
          </a:r>
          <a:r>
            <a:rPr lang="hu-HU" sz="2900" kern="1200" err="1"/>
            <a:t>nature</a:t>
          </a:r>
          <a:r>
            <a:rPr lang="hu-HU" sz="2900" kern="1200"/>
            <a:t>.</a:t>
          </a:r>
          <a:endParaRPr lang="en-US" sz="2900" kern="1200"/>
        </a:p>
      </dsp:txBody>
      <dsp:txXfrm>
        <a:off x="2927628" y="997544"/>
        <a:ext cx="2927628" cy="847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297CC-A29B-44A4-B8B1-979B3D0D6CB8}">
      <dsp:nvSpPr>
        <dsp:cNvPr id="0" name=""/>
        <dsp:cNvSpPr/>
      </dsp:nvSpPr>
      <dsp:spPr>
        <a:xfrm>
          <a:off x="0" y="2466"/>
          <a:ext cx="32130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88F84-FAC0-4A5B-9594-EB85076303A1}">
      <dsp:nvSpPr>
        <dsp:cNvPr id="0" name=""/>
        <dsp:cNvSpPr/>
      </dsp:nvSpPr>
      <dsp:spPr>
        <a:xfrm>
          <a:off x="0" y="2466"/>
          <a:ext cx="3213087" cy="168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hu-HU" sz="2200" b="1" kern="1200"/>
            <a:t>Pius XII </a:t>
          </a:r>
          <a:r>
            <a:rPr lang="hu-HU" sz="2200" b="1" kern="1200">
              <a:solidFill>
                <a:srgbClr val="000000"/>
              </a:solidFill>
              <a:latin typeface="Arial"/>
              <a:ea typeface="Calibri"/>
              <a:cs typeface="Arial"/>
            </a:rPr>
            <a:t> </a:t>
          </a:r>
          <a:r>
            <a:rPr lang="hu-HU" sz="2200" kern="1200">
              <a:solidFill>
                <a:srgbClr val="444444"/>
              </a:solidFill>
              <a:latin typeface="Calibri"/>
              <a:ea typeface="Calibri"/>
              <a:cs typeface="Calibri"/>
            </a:rPr>
            <a:t>(1943)</a:t>
          </a:r>
          <a:endParaRPr lang="en-US" sz="2200" kern="1200">
            <a:solidFill>
              <a:srgbClr val="444444"/>
            </a:solidFill>
            <a:latin typeface="Calibri"/>
            <a:ea typeface="Calibri"/>
            <a:cs typeface="Calibri"/>
          </a:endParaRPr>
        </a:p>
      </dsp:txBody>
      <dsp:txXfrm>
        <a:off x="0" y="2466"/>
        <a:ext cx="3213087" cy="1681946"/>
      </dsp:txXfrm>
    </dsp:sp>
    <dsp:sp modelId="{AB0D1034-0F9C-4D26-8207-98FACA4DC024}">
      <dsp:nvSpPr>
        <dsp:cNvPr id="0" name=""/>
        <dsp:cNvSpPr/>
      </dsp:nvSpPr>
      <dsp:spPr>
        <a:xfrm>
          <a:off x="0" y="1684413"/>
          <a:ext cx="32130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5B513-7475-4166-9F1B-4848D8CA40D0}">
      <dsp:nvSpPr>
        <dsp:cNvPr id="0" name=""/>
        <dsp:cNvSpPr/>
      </dsp:nvSpPr>
      <dsp:spPr>
        <a:xfrm>
          <a:off x="0" y="1684413"/>
          <a:ext cx="3213087" cy="168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hu-HU" sz="2200" b="1" kern="1200" err="1"/>
            <a:t>Encyclical</a:t>
          </a:r>
          <a:r>
            <a:rPr lang="hu-HU" sz="2200" b="1" kern="1200"/>
            <a:t> </a:t>
          </a:r>
          <a:r>
            <a:rPr lang="hu-HU" sz="2200" b="1" kern="1200" err="1"/>
            <a:t>Divino</a:t>
          </a:r>
          <a:r>
            <a:rPr lang="hu-HU" sz="2200" b="1" kern="1200"/>
            <a:t> </a:t>
          </a:r>
          <a:r>
            <a:rPr lang="hu-HU" sz="2200" b="1" kern="1200" err="1"/>
            <a:t>afflante</a:t>
          </a:r>
          <a:r>
            <a:rPr lang="hu-HU" sz="2200" b="1" kern="1200"/>
            <a:t> </a:t>
          </a:r>
          <a:r>
            <a:rPr lang="hu-HU" sz="2200" b="1" kern="1200" err="1"/>
            <a:t>Spiritu</a:t>
          </a:r>
          <a:r>
            <a:rPr lang="hu-HU" sz="2200" b="1" kern="1200">
              <a:latin typeface="Arial" panose="020B0604020202020204"/>
            </a:rPr>
            <a:t> 1943</a:t>
          </a:r>
          <a:endParaRPr lang="en-US" sz="2200" kern="1200"/>
        </a:p>
      </dsp:txBody>
      <dsp:txXfrm>
        <a:off x="0" y="1684413"/>
        <a:ext cx="3213087" cy="1681946"/>
      </dsp:txXfrm>
    </dsp:sp>
    <dsp:sp modelId="{281A1F82-8623-4D56-8137-D45115C16C62}">
      <dsp:nvSpPr>
        <dsp:cNvPr id="0" name=""/>
        <dsp:cNvSpPr/>
      </dsp:nvSpPr>
      <dsp:spPr>
        <a:xfrm>
          <a:off x="0" y="3366359"/>
          <a:ext cx="32130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ED2D4-F865-4CF4-AA80-30D7998EADC1}">
      <dsp:nvSpPr>
        <dsp:cNvPr id="0" name=""/>
        <dsp:cNvSpPr/>
      </dsp:nvSpPr>
      <dsp:spPr>
        <a:xfrm>
          <a:off x="0" y="3366359"/>
          <a:ext cx="3213087" cy="168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u-HU" sz="2200" b="1" kern="1200"/>
            <a:t>(</a:t>
          </a:r>
          <a:r>
            <a:rPr lang="hu-HU" sz="2200" b="1" kern="1200" err="1"/>
            <a:t>Archaeology</a:t>
          </a:r>
          <a:r>
            <a:rPr lang="hu-HU" sz="2200" b="1" kern="1200"/>
            <a:t>, </a:t>
          </a:r>
          <a:r>
            <a:rPr lang="hu-HU" sz="2200" b="1" kern="1200" err="1"/>
            <a:t>history</a:t>
          </a:r>
          <a:r>
            <a:rPr lang="hu-HU" sz="2200" b="1" kern="1200"/>
            <a:t>, </a:t>
          </a:r>
          <a:r>
            <a:rPr lang="hu-HU" sz="2200" b="1" kern="1200" err="1"/>
            <a:t>linguistics</a:t>
          </a:r>
          <a:r>
            <a:rPr lang="hu-HU" sz="2200" b="1" kern="1200"/>
            <a:t>, and </a:t>
          </a:r>
          <a:r>
            <a:rPr lang="hu-HU" sz="2200" b="1" kern="1200" err="1"/>
            <a:t>literary</a:t>
          </a:r>
          <a:r>
            <a:rPr lang="hu-HU" sz="2200" b="1" kern="1200"/>
            <a:t> </a:t>
          </a:r>
          <a:r>
            <a:rPr lang="hu-HU" sz="2200" b="1" kern="1200" err="1"/>
            <a:t>studies</a:t>
          </a:r>
          <a:r>
            <a:rPr lang="hu-HU" sz="2200" b="1" kern="1200"/>
            <a:t> in </a:t>
          </a:r>
          <a:r>
            <a:rPr lang="hu-HU" sz="2200" b="1" kern="1200" err="1"/>
            <a:t>examining</a:t>
          </a:r>
          <a:r>
            <a:rPr lang="hu-HU" sz="2200" b="1" kern="1200"/>
            <a:t> </a:t>
          </a:r>
          <a:r>
            <a:rPr lang="hu-HU" sz="2200" b="1" kern="1200" err="1"/>
            <a:t>the</a:t>
          </a:r>
          <a:r>
            <a:rPr lang="hu-HU" sz="2200" b="1" kern="1200"/>
            <a:t> </a:t>
          </a:r>
          <a:r>
            <a:rPr lang="hu-HU" sz="2200" b="1" kern="1200" err="1"/>
            <a:t>original</a:t>
          </a:r>
          <a:r>
            <a:rPr lang="hu-HU" sz="2200" b="1" kern="1200"/>
            <a:t> </a:t>
          </a:r>
          <a:r>
            <a:rPr lang="hu-HU" sz="2200" b="1" kern="1200" err="1"/>
            <a:t>scriptural</a:t>
          </a:r>
          <a:r>
            <a:rPr lang="hu-HU" sz="2200" b="1" kern="1200"/>
            <a:t> texts.)</a:t>
          </a:r>
          <a:endParaRPr lang="en-US" sz="2200" kern="1200"/>
        </a:p>
      </dsp:txBody>
      <dsp:txXfrm>
        <a:off x="0" y="3366359"/>
        <a:ext cx="3213087" cy="16819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12/3/2025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9708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dirty="0"/>
              <a:t>12/3/2025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5476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dirty="0"/>
              <a:t>12/3/2025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775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dirty="0"/>
              <a:t>12/3/2025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6568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3676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dirty="0"/>
              <a:t>12/3/2025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4769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dirty="0"/>
              <a:t>12/3/2025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884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12/3/2025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0877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12/3/2025</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4457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12/3/2025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4023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12/3/2025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632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12/3/2025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0856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5.xml"/><Relationship Id="rId7"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11" Type="http://schemas.microsoft.com/office/2007/relationships/diagramDrawing" Target="../diagrams/drawing6.xml"/><Relationship Id="rId5" Type="http://schemas.openxmlformats.org/officeDocument/2006/relationships/image" Target="../media/image29.jpe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4.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7.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0.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png"/><Relationship Id="rId7" Type="http://schemas.openxmlformats.org/officeDocument/2006/relationships/diagramLayout" Target="../diagrams/layout1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Data" Target="../diagrams/data14.xml"/><Relationship Id="rId5" Type="http://schemas.openxmlformats.org/officeDocument/2006/relationships/image" Target="../media/image43.jpeg"/><Relationship Id="rId10" Type="http://schemas.microsoft.com/office/2007/relationships/diagramDrawing" Target="../diagrams/drawing14.xml"/><Relationship Id="rId4" Type="http://schemas.openxmlformats.org/officeDocument/2006/relationships/image" Target="../media/image3.png"/><Relationship Id="rId9" Type="http://schemas.openxmlformats.org/officeDocument/2006/relationships/diagramColors" Target="../diagrams/colors14.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png"/><Relationship Id="rId7" Type="http://schemas.openxmlformats.org/officeDocument/2006/relationships/diagramQuickStyle" Target="../diagrams/quickStyle17.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3.png"/><Relationship Id="rId9" Type="http://schemas.microsoft.com/office/2007/relationships/diagramDrawing" Target="../diagrams/drawing1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8.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9.jpe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11" Type="http://schemas.microsoft.com/office/2007/relationships/diagramDrawing" Target="../diagrams/drawing1.xml"/><Relationship Id="rId5" Type="http://schemas.openxmlformats.org/officeDocument/2006/relationships/image" Target="../media/image9.jpe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63.jpe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4.xml"/><Relationship Id="rId7" Type="http://schemas.openxmlformats.org/officeDocument/2006/relationships/image" Target="../media/image25.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192DAC-80AC-4092-BB8B-D9C153B91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DC4AE8A1-4932-47C5-B2FB-EFEA912C99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6" name="Picture 75">
            <a:extLst>
              <a:ext uri="{FF2B5EF4-FFF2-40B4-BE49-F238E27FC236}">
                <a16:creationId xmlns:a16="http://schemas.microsoft.com/office/drawing/2014/main" id="{AD513C80-F664-43D2-8DD1-2D581E093F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8" name="Rectangle 77">
            <a:extLst>
              <a:ext uri="{FF2B5EF4-FFF2-40B4-BE49-F238E27FC236}">
                <a16:creationId xmlns:a16="http://schemas.microsoft.com/office/drawing/2014/main" id="{D1076018-80A4-4F38-B89D-525E5EC68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80FB68A-FCF0-4F79-B0D2-6E73B3F69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6AE1953-1845-4A41-A9A5-169CCB4A7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442832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ctrTitle"/>
          </p:nvPr>
        </p:nvSpPr>
        <p:spPr>
          <a:xfrm>
            <a:off x="1969804" y="3428998"/>
            <a:ext cx="2785076" cy="2268559"/>
          </a:xfrm>
        </p:spPr>
        <p:txBody>
          <a:bodyPr vert="horz" lIns="91440" tIns="45720" rIns="91440" bIns="45720" rtlCol="0" anchor="t">
            <a:noAutofit/>
          </a:bodyPr>
          <a:lstStyle/>
          <a:p>
            <a:r>
              <a:rPr lang="en-US" sz="2800" dirty="0"/>
              <a:t>The Catholic University in the Service of the Future</a:t>
            </a:r>
            <a:endParaRPr lang="en-US" sz="2800" dirty="0">
              <a:cs typeface="Arial"/>
            </a:endParaRPr>
          </a:p>
          <a:p>
            <a:endParaRPr lang="en-US" sz="2500"/>
          </a:p>
          <a:p>
            <a:endParaRPr lang="en-US" sz="2500"/>
          </a:p>
        </p:txBody>
      </p:sp>
      <p:sp>
        <p:nvSpPr>
          <p:cNvPr id="3" name="Alcím 2"/>
          <p:cNvSpPr>
            <a:spLocks noGrp="1"/>
          </p:cNvSpPr>
          <p:nvPr>
            <p:ph type="subTitle" idx="1"/>
          </p:nvPr>
        </p:nvSpPr>
        <p:spPr>
          <a:xfrm>
            <a:off x="1016544" y="370714"/>
            <a:ext cx="3738336" cy="3058285"/>
          </a:xfrm>
        </p:spPr>
        <p:txBody>
          <a:bodyPr vert="horz" lIns="91440" tIns="45720" rIns="91440" bIns="45720" rtlCol="0">
            <a:normAutofit/>
          </a:bodyPr>
          <a:lstStyle/>
          <a:p>
            <a:pPr>
              <a:lnSpc>
                <a:spcPct val="110000"/>
              </a:lnSpc>
              <a:buFont typeface="Wingdings" panose="05000000000000000000" pitchFamily="2" charset="2"/>
              <a:buChar char="§"/>
            </a:pPr>
            <a:r>
              <a:rPr lang="en-US" sz="2800" b="1" dirty="0"/>
              <a:t>Lóránd Ujházi</a:t>
            </a:r>
            <a:r>
              <a:rPr lang="en-US" sz="2800" dirty="0"/>
              <a:t> </a:t>
            </a:r>
            <a:endParaRPr lang="hu-HU" sz="2800" dirty="0">
              <a:cs typeface="Arial"/>
            </a:endParaRPr>
          </a:p>
          <a:p>
            <a:pPr>
              <a:lnSpc>
                <a:spcPct val="110000"/>
              </a:lnSpc>
              <a:buFont typeface="Wingdings" panose="05000000000000000000" pitchFamily="2" charset="2"/>
              <a:buChar char="§"/>
            </a:pPr>
            <a:r>
              <a:rPr lang="en-US" sz="1600" dirty="0"/>
              <a:t>Professor Pázmány Péter Catholic </a:t>
            </a:r>
            <a:r>
              <a:rPr lang="en-US" sz="1600" b="1" dirty="0"/>
              <a:t>University</a:t>
            </a:r>
            <a:r>
              <a:rPr lang="en-US" sz="1600" dirty="0"/>
              <a:t> &amp; Ludovika University of Public Service</a:t>
            </a:r>
            <a:endParaRPr lang="en-US" sz="1600" dirty="0">
              <a:cs typeface="Arial"/>
            </a:endParaRPr>
          </a:p>
          <a:p>
            <a:pPr>
              <a:lnSpc>
                <a:spcPct val="110000"/>
              </a:lnSpc>
              <a:buFont typeface="Wingdings" panose="05000000000000000000" pitchFamily="2" charset="2"/>
              <a:buChar char="§"/>
            </a:pPr>
            <a:endParaRPr lang="en-US" sz="1100">
              <a:cs typeface="Arial"/>
            </a:endParaRPr>
          </a:p>
        </p:txBody>
      </p:sp>
      <p:sp>
        <p:nvSpPr>
          <p:cNvPr id="84" name="Rectangle 83">
            <a:extLst>
              <a:ext uri="{FF2B5EF4-FFF2-40B4-BE49-F238E27FC236}">
                <a16:creationId xmlns:a16="http://schemas.microsoft.com/office/drawing/2014/main" id="{839BDBF5-5190-41FF-A7CF-8670D8EC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26" y="0"/>
            <a:ext cx="59511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I Forum Hungary – The Centre for the ...">
            <a:extLst>
              <a:ext uri="{FF2B5EF4-FFF2-40B4-BE49-F238E27FC236}">
                <a16:creationId xmlns:a16="http://schemas.microsoft.com/office/drawing/2014/main" id="{65FC526C-93EB-EEAF-87AE-90F1AA38EA0C}"/>
              </a:ext>
            </a:extLst>
          </p:cNvPr>
          <p:cNvPicPr>
            <a:picLocks noChangeAspect="1"/>
          </p:cNvPicPr>
          <p:nvPr/>
        </p:nvPicPr>
        <p:blipFill>
          <a:blip r:embed="rId5"/>
          <a:stretch>
            <a:fillRect/>
          </a:stretch>
        </p:blipFill>
        <p:spPr>
          <a:xfrm>
            <a:off x="5752336" y="1202603"/>
            <a:ext cx="2495348" cy="1175179"/>
          </a:xfrm>
          <a:prstGeom prst="rect">
            <a:avLst/>
          </a:prstGeom>
          <a:ln w="12700">
            <a:solidFill>
              <a:schemeClr val="tx1"/>
            </a:solidFill>
          </a:ln>
        </p:spPr>
      </p:pic>
      <p:sp>
        <p:nvSpPr>
          <p:cNvPr id="86" name="Rectangle 85">
            <a:extLst>
              <a:ext uri="{FF2B5EF4-FFF2-40B4-BE49-F238E27FC236}">
                <a16:creationId xmlns:a16="http://schemas.microsoft.com/office/drawing/2014/main" id="{5948DE18-7CC5-4063-B4CA-8A376F142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327" y="224539"/>
            <a:ext cx="2655248" cy="312278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University of Public Service Employees, Location, Alumni | LinkedIn">
            <a:extLst>
              <a:ext uri="{FF2B5EF4-FFF2-40B4-BE49-F238E27FC236}">
                <a16:creationId xmlns:a16="http://schemas.microsoft.com/office/drawing/2014/main" id="{7177570D-C3C3-CFC1-AFF2-351295AF6327}"/>
              </a:ext>
            </a:extLst>
          </p:cNvPr>
          <p:cNvPicPr>
            <a:picLocks noChangeAspect="1"/>
          </p:cNvPicPr>
          <p:nvPr/>
        </p:nvPicPr>
        <p:blipFill>
          <a:blip r:embed="rId6"/>
          <a:stretch>
            <a:fillRect/>
          </a:stretch>
        </p:blipFill>
        <p:spPr>
          <a:xfrm>
            <a:off x="5752336" y="3818097"/>
            <a:ext cx="2490854" cy="2490854"/>
          </a:xfrm>
          <a:prstGeom prst="rect">
            <a:avLst/>
          </a:prstGeom>
          <a:ln w="12700">
            <a:solidFill>
              <a:schemeClr val="tx1"/>
            </a:solidFill>
          </a:ln>
        </p:spPr>
      </p:pic>
      <p:sp>
        <p:nvSpPr>
          <p:cNvPr id="88" name="Rectangle 87">
            <a:extLst>
              <a:ext uri="{FF2B5EF4-FFF2-40B4-BE49-F238E27FC236}">
                <a16:creationId xmlns:a16="http://schemas.microsoft.com/office/drawing/2014/main" id="{37CB14E1-F060-429F-8724-49FBE789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327" y="3497128"/>
            <a:ext cx="2655248" cy="312278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3" descr="Study in Hungary - Universities">
            <a:extLst>
              <a:ext uri="{FF2B5EF4-FFF2-40B4-BE49-F238E27FC236}">
                <a16:creationId xmlns:a16="http://schemas.microsoft.com/office/drawing/2014/main" id="{EE385C5B-177C-26B1-5EE3-E03FE253F220}"/>
              </a:ext>
            </a:extLst>
          </p:cNvPr>
          <p:cNvPicPr>
            <a:picLocks noChangeAspect="1"/>
          </p:cNvPicPr>
          <p:nvPr/>
        </p:nvPicPr>
        <p:blipFill>
          <a:blip r:embed="rId7"/>
          <a:stretch>
            <a:fillRect/>
          </a:stretch>
        </p:blipFill>
        <p:spPr>
          <a:xfrm>
            <a:off x="8564044" y="2137132"/>
            <a:ext cx="2491744" cy="2582118"/>
          </a:xfrm>
          <a:prstGeom prst="rect">
            <a:avLst/>
          </a:prstGeom>
          <a:ln w="12700">
            <a:solidFill>
              <a:schemeClr val="tx1"/>
            </a:solidFill>
          </a:ln>
        </p:spPr>
      </p:pic>
      <p:sp>
        <p:nvSpPr>
          <p:cNvPr id="90" name="Rectangle 89">
            <a:extLst>
              <a:ext uri="{FF2B5EF4-FFF2-40B4-BE49-F238E27FC236}">
                <a16:creationId xmlns:a16="http://schemas.microsoft.com/office/drawing/2014/main" id="{76153798-8616-492B-8248-ACD49B28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7877" y="221736"/>
            <a:ext cx="2655248" cy="6398171"/>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E5F6A04-6AC4-46CF-A394-6C0C3E7AC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7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rtalom helye 2">
            <a:extLst>
              <a:ext uri="{FF2B5EF4-FFF2-40B4-BE49-F238E27FC236}">
                <a16:creationId xmlns:a16="http://schemas.microsoft.com/office/drawing/2014/main" id="{0CD02644-880E-6B8B-2F91-0E33C2A9CDF3}"/>
              </a:ext>
            </a:extLst>
          </p:cNvPr>
          <p:cNvGraphicFramePr>
            <a:graphicFrameLocks noGrp="1"/>
          </p:cNvGraphicFramePr>
          <p:nvPr>
            <p:ph sz="half" idx="1"/>
            <p:extLst>
              <p:ext uri="{D42A27DB-BD31-4B8C-83A1-F6EECF244321}">
                <p14:modId xmlns:p14="http://schemas.microsoft.com/office/powerpoint/2010/main" val="1243183824"/>
              </p:ext>
            </p:extLst>
          </p:nvPr>
        </p:nvGraphicFramePr>
        <p:xfrm>
          <a:off x="277812" y="625099"/>
          <a:ext cx="6219522" cy="542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CB74E4A4-42E4-F658-F1A1-CB428DE2DBD3}"/>
              </a:ext>
            </a:extLst>
          </p:cNvPr>
          <p:cNvSpPr>
            <a:spLocks noGrp="1"/>
          </p:cNvSpPr>
          <p:nvPr>
            <p:ph sz="half" idx="2"/>
          </p:nvPr>
        </p:nvSpPr>
        <p:spPr/>
        <p:txBody>
          <a:bodyPr vert="horz" lIns="91440" tIns="45720" rIns="91440" bIns="45720" rtlCol="0" anchor="t">
            <a:normAutofit/>
          </a:bodyPr>
          <a:lstStyle/>
          <a:p>
            <a:pPr marL="344170" indent="-344170"/>
            <a:r>
              <a:rPr lang="en-US" sz="2600" dirty="0">
                <a:cs typeface="Arial"/>
              </a:rPr>
              <a:t>(Similar to today's debate on </a:t>
            </a:r>
            <a:r>
              <a:rPr lang="en-US" sz="2600" b="1" dirty="0">
                <a:cs typeface="Arial"/>
              </a:rPr>
              <a:t>Lethal Autonomous Weapons Systems (LAWS)</a:t>
            </a:r>
            <a:r>
              <a:rPr lang="en-US" sz="2600" dirty="0">
                <a:cs typeface="Arial"/>
              </a:rPr>
              <a:t>.</a:t>
            </a:r>
            <a:endParaRPr lang="hu-HU" sz="2600" dirty="0">
              <a:solidFill>
                <a:srgbClr val="000000"/>
              </a:solidFill>
              <a:cs typeface="Arial"/>
            </a:endParaRPr>
          </a:p>
          <a:p>
            <a:pPr marL="344170" indent="-344170"/>
            <a:endParaRPr lang="hu-HU" dirty="0">
              <a:cs typeface="Arial"/>
            </a:endParaRPr>
          </a:p>
        </p:txBody>
      </p:sp>
      <p:pic>
        <p:nvPicPr>
          <p:cNvPr id="2" name="Kép 1" descr="UAV Battery | Military Drone Battery | EaglePicher">
            <a:extLst>
              <a:ext uri="{FF2B5EF4-FFF2-40B4-BE49-F238E27FC236}">
                <a16:creationId xmlns:a16="http://schemas.microsoft.com/office/drawing/2014/main" id="{6EAD7C6F-3BDD-F90E-0A78-3F3CB0EB651A}"/>
              </a:ext>
            </a:extLst>
          </p:cNvPr>
          <p:cNvPicPr>
            <a:picLocks noChangeAspect="1"/>
          </p:cNvPicPr>
          <p:nvPr/>
        </p:nvPicPr>
        <p:blipFill>
          <a:blip r:embed="rId7"/>
          <a:stretch>
            <a:fillRect/>
          </a:stretch>
        </p:blipFill>
        <p:spPr>
          <a:xfrm>
            <a:off x="7807699" y="-2801"/>
            <a:ext cx="2743200" cy="1828800"/>
          </a:xfrm>
          <a:prstGeom prst="rect">
            <a:avLst/>
          </a:prstGeom>
        </p:spPr>
      </p:pic>
      <p:pic>
        <p:nvPicPr>
          <p:cNvPr id="5" name="Kép 4" descr="Gravity Jupiter X-Metal take-down íj, 60&quot; -Férfias játékok webáruháza -  webáruház, webshop">
            <a:extLst>
              <a:ext uri="{FF2B5EF4-FFF2-40B4-BE49-F238E27FC236}">
                <a16:creationId xmlns:a16="http://schemas.microsoft.com/office/drawing/2014/main" id="{A88DBAFE-362F-E0DF-0257-1FEAF7B888E0}"/>
              </a:ext>
            </a:extLst>
          </p:cNvPr>
          <p:cNvPicPr>
            <a:picLocks noChangeAspect="1"/>
          </p:cNvPicPr>
          <p:nvPr/>
        </p:nvPicPr>
        <p:blipFill>
          <a:blip r:embed="rId8"/>
          <a:stretch>
            <a:fillRect/>
          </a:stretch>
        </p:blipFill>
        <p:spPr>
          <a:xfrm>
            <a:off x="8611721" y="4050926"/>
            <a:ext cx="2743200" cy="2762250"/>
          </a:xfrm>
          <a:prstGeom prst="rect">
            <a:avLst/>
          </a:prstGeom>
        </p:spPr>
      </p:pic>
    </p:spTree>
    <p:extLst>
      <p:ext uri="{BB962C8B-B14F-4D97-AF65-F5344CB8AC3E}">
        <p14:creationId xmlns:p14="http://schemas.microsoft.com/office/powerpoint/2010/main" val="61120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5C20B5AE-2DF3-4293-AD4D-C11AD233A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6" name="Picture 235">
            <a:extLst>
              <a:ext uri="{FF2B5EF4-FFF2-40B4-BE49-F238E27FC236}">
                <a16:creationId xmlns:a16="http://schemas.microsoft.com/office/drawing/2014/main" id="{300F2A8D-0033-418D-871B-CD795773E1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8" name="Picture 237">
            <a:extLst>
              <a:ext uri="{FF2B5EF4-FFF2-40B4-BE49-F238E27FC236}">
                <a16:creationId xmlns:a16="http://schemas.microsoft.com/office/drawing/2014/main" id="{C6EEF6DB-B22A-4752-AB3B-7D18C7B0C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40" name="Rectangle 239">
            <a:extLst>
              <a:ext uri="{FF2B5EF4-FFF2-40B4-BE49-F238E27FC236}">
                <a16:creationId xmlns:a16="http://schemas.microsoft.com/office/drawing/2014/main" id="{95F478F0-A936-4A06-87B1-1673DAA3C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1A17DFA8-DCB0-4F81-8ACD-2EF401B7B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4C92049A-F832-48F5-B41A-162E03B40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ím 194">
            <a:extLst>
              <a:ext uri="{FF2B5EF4-FFF2-40B4-BE49-F238E27FC236}">
                <a16:creationId xmlns:a16="http://schemas.microsoft.com/office/drawing/2014/main" id="{CD866895-DEC5-C80C-2AA4-D1065D49FF10}"/>
              </a:ext>
            </a:extLst>
          </p:cNvPr>
          <p:cNvSpPr>
            <a:spLocks noGrp="1"/>
          </p:cNvSpPr>
          <p:nvPr>
            <p:ph type="title"/>
          </p:nvPr>
        </p:nvSpPr>
        <p:spPr>
          <a:xfrm>
            <a:off x="1244009" y="323147"/>
            <a:ext cx="3388542" cy="1562138"/>
          </a:xfrm>
        </p:spPr>
        <p:txBody>
          <a:bodyPr>
            <a:normAutofit/>
          </a:bodyPr>
          <a:lstStyle/>
          <a:p>
            <a:pPr algn="l"/>
            <a:r>
              <a:rPr lang="hu-HU" sz="2800">
                <a:cs typeface="Arial"/>
              </a:rPr>
              <a:t>History</a:t>
            </a:r>
          </a:p>
        </p:txBody>
      </p:sp>
      <p:pic>
        <p:nvPicPr>
          <p:cNvPr id="18" name="Kép 17" descr="What Did European Universities Teach During the Middle Ages? | History Hit">
            <a:extLst>
              <a:ext uri="{FF2B5EF4-FFF2-40B4-BE49-F238E27FC236}">
                <a16:creationId xmlns:a16="http://schemas.microsoft.com/office/drawing/2014/main" id="{4655A898-B882-6844-35A7-56DFC8D95ECA}"/>
              </a:ext>
            </a:extLst>
          </p:cNvPr>
          <p:cNvPicPr>
            <a:picLocks noChangeAspect="1"/>
          </p:cNvPicPr>
          <p:nvPr/>
        </p:nvPicPr>
        <p:blipFill>
          <a:blip r:embed="rId5"/>
          <a:srcRect t="885" r="-3" b="886"/>
          <a:stretch>
            <a:fillRect/>
          </a:stretch>
        </p:blipFill>
        <p:spPr>
          <a:xfrm>
            <a:off x="5436752" y="10"/>
            <a:ext cx="5948167" cy="3432582"/>
          </a:xfrm>
          <a:prstGeom prst="rect">
            <a:avLst/>
          </a:prstGeom>
          <a:ln w="12700">
            <a:solidFill>
              <a:schemeClr val="tx1"/>
            </a:solidFill>
          </a:ln>
        </p:spPr>
      </p:pic>
      <p:pic>
        <p:nvPicPr>
          <p:cNvPr id="17" name="Kép 16" descr="Brown's Biography of Augustine (4): Augustine the Preacher - Truth Unites">
            <a:extLst>
              <a:ext uri="{FF2B5EF4-FFF2-40B4-BE49-F238E27FC236}">
                <a16:creationId xmlns:a16="http://schemas.microsoft.com/office/drawing/2014/main" id="{47A7A4AA-FB03-2A6B-0670-3547B5882B07}"/>
              </a:ext>
            </a:extLst>
          </p:cNvPr>
          <p:cNvPicPr>
            <a:picLocks noChangeAspect="1"/>
          </p:cNvPicPr>
          <p:nvPr/>
        </p:nvPicPr>
        <p:blipFill>
          <a:blip r:embed="rId6"/>
          <a:srcRect t="19710" r="-3" b="3343"/>
          <a:stretch>
            <a:fillRect/>
          </a:stretch>
        </p:blipFill>
        <p:spPr>
          <a:xfrm>
            <a:off x="5436753" y="3425635"/>
            <a:ext cx="5948167" cy="3432592"/>
          </a:xfrm>
          <a:prstGeom prst="rect">
            <a:avLst/>
          </a:prstGeom>
          <a:ln w="12700">
            <a:solidFill>
              <a:schemeClr val="tx1"/>
            </a:solidFill>
          </a:ln>
        </p:spPr>
      </p:pic>
      <p:sp>
        <p:nvSpPr>
          <p:cNvPr id="246" name="Rectangle 245">
            <a:extLst>
              <a:ext uri="{FF2B5EF4-FFF2-40B4-BE49-F238E27FC236}">
                <a16:creationId xmlns:a16="http://schemas.microsoft.com/office/drawing/2014/main" id="{80D2A828-1594-434F-8D9B-E1475EF72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rtalom helye 5">
            <a:extLst>
              <a:ext uri="{FF2B5EF4-FFF2-40B4-BE49-F238E27FC236}">
                <a16:creationId xmlns:a16="http://schemas.microsoft.com/office/drawing/2014/main" id="{380C386C-0A44-B790-220F-CE0D79CC19B8}"/>
              </a:ext>
            </a:extLst>
          </p:cNvPr>
          <p:cNvGraphicFramePr>
            <a:graphicFrameLocks noGrp="1"/>
          </p:cNvGraphicFramePr>
          <p:nvPr>
            <p:ph idx="1"/>
            <p:extLst>
              <p:ext uri="{D42A27DB-BD31-4B8C-83A1-F6EECF244321}">
                <p14:modId xmlns:p14="http://schemas.microsoft.com/office/powerpoint/2010/main" val="3618539788"/>
              </p:ext>
            </p:extLst>
          </p:nvPr>
        </p:nvGraphicFramePr>
        <p:xfrm>
          <a:off x="1244008" y="1359389"/>
          <a:ext cx="4465307" cy="516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8221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 name="Tartalom helye 4" descr="Køb Treuga Dei. Træk af Odd-Fellow Logen nr. 36 Treuga Dei's historie  gennem 75 år af Redigeret af Viggo Madese, Poul Christrup og Poul Nielsen  Udgivet 1984 - 814628">
            <a:extLst>
              <a:ext uri="{FF2B5EF4-FFF2-40B4-BE49-F238E27FC236}">
                <a16:creationId xmlns:a16="http://schemas.microsoft.com/office/drawing/2014/main" id="{98E42F1F-664B-8393-7F01-0C8266B0AE26}"/>
              </a:ext>
            </a:extLst>
          </p:cNvPr>
          <p:cNvPicPr>
            <a:picLocks noGrp="1" noChangeAspect="1"/>
          </p:cNvPicPr>
          <p:nvPr>
            <p:ph sz="half" idx="2"/>
          </p:nvPr>
        </p:nvPicPr>
        <p:blipFill>
          <a:blip r:embed="rId2"/>
          <a:stretch>
            <a:fillRect/>
          </a:stretch>
        </p:blipFill>
        <p:spPr>
          <a:xfrm>
            <a:off x="7416775" y="383656"/>
            <a:ext cx="1662286" cy="2070895"/>
          </a:xfrm>
          <a:prstGeom prst="rect">
            <a:avLst/>
          </a:prstGeom>
        </p:spPr>
      </p:pic>
      <p:graphicFrame>
        <p:nvGraphicFramePr>
          <p:cNvPr id="117" name="Tartalom helye 45">
            <a:extLst>
              <a:ext uri="{FF2B5EF4-FFF2-40B4-BE49-F238E27FC236}">
                <a16:creationId xmlns:a16="http://schemas.microsoft.com/office/drawing/2014/main" id="{45746512-826E-D7D3-1A19-76F2333E0852}"/>
              </a:ext>
            </a:extLst>
          </p:cNvPr>
          <p:cNvGraphicFramePr>
            <a:graphicFrameLocks noGrp="1"/>
          </p:cNvGraphicFramePr>
          <p:nvPr>
            <p:ph sz="half" idx="1"/>
            <p:extLst>
              <p:ext uri="{D42A27DB-BD31-4B8C-83A1-F6EECF244321}">
                <p14:modId xmlns:p14="http://schemas.microsoft.com/office/powerpoint/2010/main" val="31194286"/>
              </p:ext>
            </p:extLst>
          </p:nvPr>
        </p:nvGraphicFramePr>
        <p:xfrm>
          <a:off x="3831679" y="163543"/>
          <a:ext cx="6856830" cy="6463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 name="Kép 46" descr="Crossbow - Simple English Wikipedia, the free encyclopedia">
            <a:extLst>
              <a:ext uri="{FF2B5EF4-FFF2-40B4-BE49-F238E27FC236}">
                <a16:creationId xmlns:a16="http://schemas.microsoft.com/office/drawing/2014/main" id="{F284FF85-FBB9-6328-AA0C-7E06F874DCCE}"/>
              </a:ext>
            </a:extLst>
          </p:cNvPr>
          <p:cNvPicPr>
            <a:picLocks noChangeAspect="1"/>
          </p:cNvPicPr>
          <p:nvPr/>
        </p:nvPicPr>
        <p:blipFill>
          <a:blip r:embed="rId8"/>
          <a:stretch>
            <a:fillRect/>
          </a:stretch>
        </p:blipFill>
        <p:spPr>
          <a:xfrm>
            <a:off x="220513" y="4772687"/>
            <a:ext cx="3158836" cy="1832264"/>
          </a:xfrm>
          <a:prstGeom prst="rect">
            <a:avLst/>
          </a:prstGeom>
        </p:spPr>
      </p:pic>
      <p:pic>
        <p:nvPicPr>
          <p:cNvPr id="48" name="Kép 47" descr="227 Projectile Engine Stock Photos - Free &amp; Royalty-Free Stock Photos from  Dreamstime">
            <a:extLst>
              <a:ext uri="{FF2B5EF4-FFF2-40B4-BE49-F238E27FC236}">
                <a16:creationId xmlns:a16="http://schemas.microsoft.com/office/drawing/2014/main" id="{D5929828-850A-8567-60FF-4E84D5D67CA4}"/>
              </a:ext>
            </a:extLst>
          </p:cNvPr>
          <p:cNvPicPr>
            <a:picLocks noChangeAspect="1"/>
          </p:cNvPicPr>
          <p:nvPr/>
        </p:nvPicPr>
        <p:blipFill>
          <a:blip r:embed="rId9"/>
          <a:stretch>
            <a:fillRect/>
          </a:stretch>
        </p:blipFill>
        <p:spPr>
          <a:xfrm>
            <a:off x="7074262" y="2693480"/>
            <a:ext cx="3614303" cy="1848715"/>
          </a:xfrm>
          <a:prstGeom prst="rect">
            <a:avLst/>
          </a:prstGeom>
        </p:spPr>
      </p:pic>
      <p:sp>
        <p:nvSpPr>
          <p:cNvPr id="7" name="Szövegdoboz 6">
            <a:extLst>
              <a:ext uri="{FF2B5EF4-FFF2-40B4-BE49-F238E27FC236}">
                <a16:creationId xmlns:a16="http://schemas.microsoft.com/office/drawing/2014/main" id="{673D68BB-C7F2-D57C-3726-9C62913B6CD8}"/>
              </a:ext>
            </a:extLst>
          </p:cNvPr>
          <p:cNvSpPr txBox="1"/>
          <p:nvPr/>
        </p:nvSpPr>
        <p:spPr>
          <a:xfrm>
            <a:off x="-1440873" y="671946"/>
            <a:ext cx="7813965" cy="1392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ctr" rtl="0">
              <a:buFont typeface="Arial,Sans-Serif"/>
              <a:buChar char="•"/>
            </a:pPr>
            <a:endParaRPr lang="en-US" b="0" i="0">
              <a:solidFill>
                <a:srgbClr val="FFFFFF"/>
              </a:solidFill>
              <a:latin typeface="Arial"/>
              <a:ea typeface="Arial"/>
              <a:cs typeface="Arial"/>
            </a:endParaRPr>
          </a:p>
          <a:p>
            <a:pPr marL="228600" lvl="0" indent="-228600" algn="ctr" rtl="0">
              <a:lnSpc>
                <a:spcPts val="476"/>
              </a:lnSpc>
              <a:buFont typeface="Arial,Sans-Serif"/>
              <a:buChar char="•"/>
            </a:pPr>
            <a:r>
              <a:rPr lang="en-US" sz="2400" b="0" i="0" u="none" strike="noStrike">
                <a:solidFill>
                  <a:srgbClr val="FFFFFF"/>
                </a:solidFill>
                <a:latin typeface="Arial"/>
                <a:ea typeface="Arial"/>
                <a:cs typeface="Arial"/>
              </a:rPr>
              <a:t>Canonists:</a:t>
            </a:r>
            <a:r>
              <a:rPr lang="hu-HU" sz="2400" b="0" i="0" u="none" strike="noStrike">
                <a:solidFill>
                  <a:srgbClr val="FFFFFF"/>
                </a:solidFill>
                <a:latin typeface="Arial"/>
                <a:ea typeface="Arial"/>
                <a:cs typeface="Arial"/>
              </a:rPr>
              <a:t> </a:t>
            </a:r>
            <a:r>
              <a:rPr lang="en-US" sz="2400" b="0" i="0" u="none" strike="noStrike">
                <a:solidFill>
                  <a:srgbClr val="FFFFFF"/>
                </a:solidFill>
                <a:latin typeface="Arial"/>
                <a:ea typeface="Arial"/>
                <a:cs typeface="Arial"/>
              </a:rPr>
              <a:t> </a:t>
            </a:r>
            <a:r>
              <a:rPr lang="hu-HU" sz="2400" b="0" i="0">
                <a:solidFill>
                  <a:srgbClr val="FFFFFF"/>
                </a:solidFill>
                <a:latin typeface="Arial"/>
                <a:ea typeface="Arial"/>
                <a:cs typeface="Arial"/>
              </a:rPr>
              <a:t>​</a:t>
            </a:r>
          </a:p>
          <a:p>
            <a:pPr marL="228600" lvl="0" indent="-228600" algn="ctr" rtl="0">
              <a:buFont typeface="Arial,Sans-Serif"/>
              <a:buChar char="•"/>
            </a:pPr>
            <a:endParaRPr lang="hu-HU" b="0" i="0">
              <a:solidFill>
                <a:srgbClr val="FFFFFF"/>
              </a:solidFill>
              <a:latin typeface="Arial"/>
              <a:ea typeface="Arial"/>
              <a:cs typeface="Arial"/>
            </a:endParaRPr>
          </a:p>
          <a:p>
            <a:pPr marL="228600" lvl="0" indent="-228600" algn="ctr" rtl="0">
              <a:lnSpc>
                <a:spcPts val="476"/>
              </a:lnSpc>
              <a:buFont typeface="Arial,Sans-Serif"/>
              <a:buChar char="•"/>
            </a:pPr>
            <a:r>
              <a:rPr lang="en-US" sz="2400" b="1" i="0" u="sng">
                <a:solidFill>
                  <a:srgbClr val="FFFFFF"/>
                </a:solidFill>
                <a:latin typeface="Arial"/>
                <a:ea typeface="Arial"/>
                <a:cs typeface="Arial"/>
              </a:rPr>
              <a:t>Gratian </a:t>
            </a:r>
            <a:r>
              <a:rPr lang="en-US" sz="2400" b="0" i="0" u="none" strike="noStrike">
                <a:solidFill>
                  <a:srgbClr val="FFFFFF"/>
                </a:solidFill>
                <a:latin typeface="Arial"/>
                <a:ea typeface="Arial"/>
                <a:cs typeface="Arial"/>
              </a:rPr>
              <a:t> </a:t>
            </a:r>
            <a:r>
              <a:rPr lang="en-US" sz="2400" b="0" i="0">
                <a:solidFill>
                  <a:srgbClr val="FFFFFF"/>
                </a:solidFill>
                <a:latin typeface="Arial"/>
                <a:ea typeface="Arial"/>
                <a:cs typeface="Arial"/>
              </a:rPr>
              <a:t>​</a:t>
            </a:r>
          </a:p>
          <a:p>
            <a:pPr marL="228600" lvl="0" indent="-228600" algn="ctr" rtl="0">
              <a:buFont typeface="Arial,Sans-Serif"/>
              <a:buChar char="•"/>
            </a:pPr>
            <a:endParaRPr lang="en-US" b="0" i="0">
              <a:solidFill>
                <a:srgbClr val="FFFFFF"/>
              </a:solidFill>
              <a:latin typeface="Arial"/>
              <a:ea typeface="Arial"/>
              <a:cs typeface="Arial"/>
            </a:endParaRPr>
          </a:p>
          <a:p>
            <a:pPr marL="228600" lvl="0" indent="-228600" algn="ctr" rtl="0">
              <a:lnSpc>
                <a:spcPts val="476"/>
              </a:lnSpc>
              <a:buFont typeface="Arial,Sans-Serif"/>
              <a:buChar char="•"/>
            </a:pPr>
            <a:r>
              <a:rPr lang="en-US" sz="2400" b="0" i="0" u="none" strike="noStrike">
                <a:solidFill>
                  <a:srgbClr val="FFFFFF"/>
                </a:solidFill>
                <a:latin typeface="Arial"/>
                <a:ea typeface="Arial"/>
                <a:cs typeface="Arial"/>
              </a:rPr>
              <a:t>De Vittoria</a:t>
            </a:r>
            <a:r>
              <a:rPr lang="en-US" sz="2400" b="0" i="0">
                <a:solidFill>
                  <a:srgbClr val="FFFFFF"/>
                </a:solidFill>
                <a:latin typeface="Arial"/>
                <a:ea typeface="Arial"/>
                <a:cs typeface="Arial"/>
              </a:rPr>
              <a:t>​</a:t>
            </a:r>
          </a:p>
          <a:p>
            <a:pPr algn="ctr"/>
            <a:endParaRPr lang="hu-HU"/>
          </a:p>
        </p:txBody>
      </p:sp>
    </p:spTree>
    <p:extLst>
      <p:ext uri="{BB962C8B-B14F-4D97-AF65-F5344CB8AC3E}">
        <p14:creationId xmlns:p14="http://schemas.microsoft.com/office/powerpoint/2010/main" val="26811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3">
            <a:extLst>
              <a:ext uri="{FF2B5EF4-FFF2-40B4-BE49-F238E27FC236}">
                <a16:creationId xmlns:a16="http://schemas.microsoft.com/office/drawing/2014/main" id="{F5E71DF1-3D02-B532-2386-EBCC33FDE4E9}"/>
              </a:ext>
            </a:extLst>
          </p:cNvPr>
          <p:cNvGraphicFramePr>
            <a:graphicFrameLocks noGrp="1"/>
          </p:cNvGraphicFramePr>
          <p:nvPr>
            <p:ph sz="half" idx="2"/>
            <p:extLst>
              <p:ext uri="{D42A27DB-BD31-4B8C-83A1-F6EECF244321}">
                <p14:modId xmlns:p14="http://schemas.microsoft.com/office/powerpoint/2010/main" val="1576567686"/>
              </p:ext>
            </p:extLst>
          </p:nvPr>
        </p:nvGraphicFramePr>
        <p:xfrm>
          <a:off x="5144765" y="320335"/>
          <a:ext cx="5855257" cy="465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Tartalom helye 5" descr="Military Ethics and the Changing Nature Of Warfare (International Studies)  | eBay">
            <a:extLst>
              <a:ext uri="{FF2B5EF4-FFF2-40B4-BE49-F238E27FC236}">
                <a16:creationId xmlns:a16="http://schemas.microsoft.com/office/drawing/2014/main" id="{9799D53C-1902-FD6D-75D8-AFD5280A50DD}"/>
              </a:ext>
            </a:extLst>
          </p:cNvPr>
          <p:cNvPicPr>
            <a:picLocks noChangeAspect="1"/>
          </p:cNvPicPr>
          <p:nvPr/>
        </p:nvPicPr>
        <p:blipFill>
          <a:blip r:embed="rId7"/>
          <a:srcRect b="22454"/>
          <a:stretch>
            <a:fillRect/>
          </a:stretch>
        </p:blipFill>
        <p:spPr>
          <a:xfrm>
            <a:off x="1745671" y="3192148"/>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Szövegdoboz 20">
            <a:extLst>
              <a:ext uri="{FF2B5EF4-FFF2-40B4-BE49-F238E27FC236}">
                <a16:creationId xmlns:a16="http://schemas.microsoft.com/office/drawing/2014/main" id="{42BF1AB6-4C66-8359-3CDB-42C0E0EA6EE0}"/>
              </a:ext>
            </a:extLst>
          </p:cNvPr>
          <p:cNvSpPr txBox="1"/>
          <p:nvPr/>
        </p:nvSpPr>
        <p:spPr>
          <a:xfrm>
            <a:off x="347383" y="907678"/>
            <a:ext cx="41910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Wingdings,Sans-Serif"/>
              <a:buChar char="§"/>
            </a:pPr>
            <a:r>
              <a:rPr lang="en-US" sz="3600" b="1" baseline="0" dirty="0">
                <a:solidFill>
                  <a:srgbClr val="FFFFFF"/>
                </a:solidFill>
                <a:latin typeface="Arial"/>
                <a:ea typeface="Arial"/>
                <a:cs typeface="Arial"/>
              </a:rPr>
              <a:t>Pius XI's 1931 </a:t>
            </a:r>
            <a:r>
              <a:rPr lang="en-US" sz="3600" b="1" baseline="0" dirty="0" err="1">
                <a:solidFill>
                  <a:srgbClr val="FFFFFF"/>
                </a:solidFill>
                <a:latin typeface="Arial"/>
                <a:ea typeface="Arial"/>
                <a:cs typeface="Arial"/>
              </a:rPr>
              <a:t>Cons.AP</a:t>
            </a:r>
            <a:r>
              <a:rPr lang="en-US" sz="3600" b="1" baseline="0" dirty="0">
                <a:solidFill>
                  <a:srgbClr val="FFFFFF"/>
                </a:solidFill>
                <a:latin typeface="Arial"/>
                <a:ea typeface="Arial"/>
                <a:cs typeface="Arial"/>
              </a:rPr>
              <a:t>. Deus </a:t>
            </a:r>
            <a:r>
              <a:rPr lang="en-US" sz="3600" b="1" dirty="0" err="1">
                <a:solidFill>
                  <a:srgbClr val="FFFFFF"/>
                </a:solidFill>
                <a:latin typeface="Arial"/>
                <a:ea typeface="Arial"/>
                <a:cs typeface="Arial"/>
              </a:rPr>
              <a:t>Scientiarum</a:t>
            </a:r>
            <a:r>
              <a:rPr lang="en-US" sz="3600" b="1" dirty="0">
                <a:solidFill>
                  <a:srgbClr val="FFFFFF"/>
                </a:solidFill>
                <a:latin typeface="Arial"/>
                <a:ea typeface="Arial"/>
                <a:cs typeface="Arial"/>
              </a:rPr>
              <a:t> Dominus</a:t>
            </a:r>
            <a:r>
              <a:rPr lang="en-US" sz="3600" b="1" baseline="0" dirty="0">
                <a:solidFill>
                  <a:srgbClr val="FFFFFF"/>
                </a:solidFill>
                <a:latin typeface="Arial"/>
                <a:ea typeface="Arial"/>
                <a:cs typeface="Arial"/>
              </a:rPr>
              <a:t>. </a:t>
            </a:r>
            <a:r>
              <a:rPr lang="en-US" sz="3600" dirty="0">
                <a:solidFill>
                  <a:srgbClr val="FFFFFF"/>
                </a:solidFill>
                <a:latin typeface="Arial"/>
                <a:ea typeface="Arial"/>
                <a:cs typeface="Arial"/>
              </a:rPr>
              <a:t>​</a:t>
            </a:r>
          </a:p>
          <a:p>
            <a:pPr algn="ctr"/>
            <a:endParaRPr lang="hu-HU"/>
          </a:p>
        </p:txBody>
      </p:sp>
    </p:spTree>
    <p:extLst>
      <p:ext uri="{BB962C8B-B14F-4D97-AF65-F5344CB8AC3E}">
        <p14:creationId xmlns:p14="http://schemas.microsoft.com/office/powerpoint/2010/main" val="68614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984CF341-E738-305F-C13C-C4A8EAD19621}"/>
              </a:ext>
            </a:extLst>
          </p:cNvPr>
          <p:cNvSpPr>
            <a:spLocks noGrp="1"/>
          </p:cNvSpPr>
          <p:nvPr>
            <p:ph idx="1"/>
          </p:nvPr>
        </p:nvSpPr>
        <p:spPr>
          <a:xfrm>
            <a:off x="986131" y="500407"/>
            <a:ext cx="4744509" cy="5826628"/>
          </a:xfrm>
        </p:spPr>
        <p:txBody>
          <a:bodyPr vert="horz" lIns="91440" tIns="45720" rIns="91440" bIns="45720" rtlCol="0" anchor="ctr">
            <a:noAutofit/>
          </a:bodyPr>
          <a:lstStyle/>
          <a:p>
            <a:pPr marL="344170" indent="-344170">
              <a:lnSpc>
                <a:spcPct val="110000"/>
              </a:lnSpc>
            </a:pPr>
            <a:r>
              <a:rPr lang="hu-HU" b="1">
                <a:latin typeface="Verdana"/>
                <a:ea typeface="Verdana"/>
              </a:rPr>
              <a:t> </a:t>
            </a:r>
            <a:r>
              <a:rPr lang="hu-HU" b="1" err="1">
                <a:latin typeface="Verdana"/>
                <a:ea typeface="Verdana"/>
              </a:rPr>
              <a:t>First</a:t>
            </a:r>
            <a:r>
              <a:rPr lang="hu-HU" b="1">
                <a:latin typeface="Verdana"/>
                <a:ea typeface="Verdana"/>
              </a:rPr>
              <a:t> World </a:t>
            </a:r>
            <a:r>
              <a:rPr lang="hu-HU" b="1" err="1">
                <a:latin typeface="Verdana"/>
                <a:ea typeface="Verdana"/>
              </a:rPr>
              <a:t>War</a:t>
            </a:r>
            <a:r>
              <a:rPr lang="hu-HU" b="1">
                <a:latin typeface="Verdana"/>
                <a:ea typeface="Verdana"/>
              </a:rPr>
              <a:t>:</a:t>
            </a:r>
            <a:endParaRPr lang="hu-HU">
              <a:latin typeface="Arial" panose="020B0604020202020204"/>
              <a:ea typeface="Verdana"/>
              <a:cs typeface="Arial"/>
            </a:endParaRPr>
          </a:p>
          <a:p>
            <a:pPr marL="344170" indent="-344170">
              <a:lnSpc>
                <a:spcPct val="110000"/>
              </a:lnSpc>
            </a:pPr>
            <a:r>
              <a:rPr lang="hu-HU" b="1">
                <a:latin typeface="Verdana"/>
                <a:ea typeface="Verdana"/>
              </a:rPr>
              <a:t> Greatest military-</a:t>
            </a:r>
            <a:r>
              <a:rPr lang="hu-HU" b="1" err="1">
                <a:latin typeface="Verdana"/>
                <a:ea typeface="Verdana"/>
              </a:rPr>
              <a:t>technological</a:t>
            </a:r>
            <a:r>
              <a:rPr lang="hu-HU" b="1">
                <a:latin typeface="Verdana"/>
                <a:ea typeface="Verdana"/>
              </a:rPr>
              <a:t> </a:t>
            </a:r>
            <a:r>
              <a:rPr lang="hu-HU" b="1" err="1">
                <a:latin typeface="Verdana"/>
                <a:ea typeface="Verdana"/>
              </a:rPr>
              <a:t>revolution</a:t>
            </a:r>
            <a:r>
              <a:rPr lang="hu-HU" b="1">
                <a:latin typeface="Verdana"/>
                <a:ea typeface="Verdana"/>
              </a:rPr>
              <a:t>.</a:t>
            </a:r>
          </a:p>
          <a:p>
            <a:pPr marL="795020" lvl="1" indent="-337820">
              <a:lnSpc>
                <a:spcPct val="110000"/>
              </a:lnSpc>
              <a:buFont typeface="Courier New" panose="05000000000000000000" pitchFamily="2" charset="2"/>
              <a:buChar char="o"/>
            </a:pPr>
            <a:r>
              <a:rPr lang="hu-HU" sz="2000" b="1" err="1">
                <a:latin typeface="Verdana"/>
                <a:ea typeface="Verdana"/>
              </a:rPr>
              <a:t>Mechanization</a:t>
            </a:r>
            <a:r>
              <a:rPr lang="hu-HU" sz="2000" b="1">
                <a:latin typeface="Verdana"/>
                <a:ea typeface="Verdana"/>
              </a:rPr>
              <a:t>, </a:t>
            </a:r>
          </a:p>
          <a:p>
            <a:pPr marL="795020" lvl="1" indent="-337820">
              <a:lnSpc>
                <a:spcPct val="110000"/>
              </a:lnSpc>
              <a:buFont typeface="Courier New" panose="05000000000000000000" pitchFamily="2" charset="2"/>
              <a:buChar char="o"/>
            </a:pPr>
            <a:r>
              <a:rPr lang="hu-HU" sz="2000" b="1">
                <a:latin typeface="Verdana"/>
                <a:ea typeface="Verdana"/>
              </a:rPr>
              <a:t>Air </a:t>
            </a:r>
            <a:r>
              <a:rPr lang="hu-HU" sz="2000" b="1" err="1">
                <a:latin typeface="Verdana"/>
                <a:ea typeface="Verdana"/>
              </a:rPr>
              <a:t>power</a:t>
            </a:r>
            <a:r>
              <a:rPr lang="hu-HU" sz="2000" b="1">
                <a:latin typeface="Verdana"/>
                <a:ea typeface="Verdana"/>
              </a:rPr>
              <a:t>,</a:t>
            </a:r>
          </a:p>
          <a:p>
            <a:pPr marL="795020" lvl="1" indent="-337820">
              <a:lnSpc>
                <a:spcPct val="110000"/>
              </a:lnSpc>
              <a:buFont typeface="Courier New" panose="05000000000000000000" pitchFamily="2" charset="2"/>
              <a:buChar char="o"/>
            </a:pPr>
            <a:r>
              <a:rPr lang="hu-HU" sz="2000" b="1">
                <a:latin typeface="Verdana"/>
                <a:ea typeface="Verdana"/>
              </a:rPr>
              <a:t>Long-</a:t>
            </a:r>
            <a:r>
              <a:rPr lang="hu-HU" sz="2000" b="1" err="1">
                <a:latin typeface="Verdana"/>
                <a:ea typeface="Verdana"/>
              </a:rPr>
              <a:t>range</a:t>
            </a:r>
            <a:r>
              <a:rPr lang="hu-HU" sz="2000" b="1">
                <a:latin typeface="Verdana"/>
                <a:ea typeface="Verdana"/>
              </a:rPr>
              <a:t> </a:t>
            </a:r>
            <a:r>
              <a:rPr lang="hu-HU" sz="2000" b="1" err="1">
                <a:latin typeface="Verdana"/>
                <a:ea typeface="Verdana"/>
              </a:rPr>
              <a:t>weaponry</a:t>
            </a:r>
            <a:r>
              <a:rPr lang="hu-HU" sz="2000" b="1">
                <a:latin typeface="Verdana"/>
                <a:ea typeface="Verdana"/>
              </a:rPr>
              <a:t>,</a:t>
            </a:r>
          </a:p>
          <a:p>
            <a:pPr marL="795020" lvl="1" indent="-337820">
              <a:lnSpc>
                <a:spcPct val="110000"/>
              </a:lnSpc>
              <a:buFont typeface="Courier New" panose="05000000000000000000" pitchFamily="2" charset="2"/>
              <a:buChar char="o"/>
            </a:pPr>
            <a:r>
              <a:rPr lang="hu-HU" sz="2000" b="1" err="1">
                <a:latin typeface="Verdana"/>
                <a:ea typeface="Verdana"/>
              </a:rPr>
              <a:t>Brutal</a:t>
            </a:r>
            <a:r>
              <a:rPr lang="hu-HU" sz="2000" b="1">
                <a:latin typeface="Verdana"/>
                <a:ea typeface="Verdana"/>
              </a:rPr>
              <a:t>, </a:t>
            </a:r>
            <a:r>
              <a:rPr lang="hu-HU" sz="2000" b="1" err="1">
                <a:latin typeface="Verdana"/>
                <a:ea typeface="Verdana"/>
              </a:rPr>
              <a:t>three-dimensional</a:t>
            </a:r>
            <a:r>
              <a:rPr lang="hu-HU" sz="2000" b="1">
                <a:latin typeface="Verdana"/>
                <a:ea typeface="Verdana"/>
              </a:rPr>
              <a:t> </a:t>
            </a:r>
            <a:r>
              <a:rPr lang="hu-HU" sz="2000" b="1" err="1">
                <a:latin typeface="Verdana"/>
                <a:ea typeface="Verdana"/>
              </a:rPr>
              <a:t>battlefield</a:t>
            </a:r>
            <a:r>
              <a:rPr lang="hu-HU" sz="2000" b="1">
                <a:latin typeface="Verdana"/>
                <a:ea typeface="Verdana"/>
              </a:rPr>
              <a:t>. </a:t>
            </a:r>
            <a:endParaRPr lang="hu-HU" sz="2000">
              <a:latin typeface="Arial" panose="020B0604020202020204"/>
              <a:ea typeface="Verdana"/>
              <a:cs typeface="Arial"/>
            </a:endParaRPr>
          </a:p>
          <a:p>
            <a:pPr marL="795020" lvl="1" indent="-337820">
              <a:lnSpc>
                <a:spcPct val="110000"/>
              </a:lnSpc>
              <a:buFont typeface="Courier New" panose="05000000000000000000" pitchFamily="2" charset="2"/>
              <a:buChar char="o"/>
            </a:pPr>
            <a:r>
              <a:rPr lang="hu-HU" sz="2000" b="1">
                <a:latin typeface="Verdana"/>
                <a:ea typeface="Verdana"/>
              </a:rPr>
              <a:t>Total </a:t>
            </a:r>
            <a:r>
              <a:rPr lang="hu-HU" sz="2000" b="1" err="1">
                <a:latin typeface="Verdana"/>
                <a:ea typeface="Verdana"/>
              </a:rPr>
              <a:t>war</a:t>
            </a:r>
            <a:r>
              <a:rPr lang="hu-HU" sz="2000" b="1">
                <a:latin typeface="Verdana"/>
                <a:ea typeface="Verdana"/>
              </a:rPr>
              <a:t>, </a:t>
            </a:r>
            <a:endParaRPr lang="hu-HU" sz="2000">
              <a:latin typeface="Arial" panose="020B0604020202020204"/>
              <a:ea typeface="Verdana"/>
              <a:cs typeface="Arial"/>
            </a:endParaRPr>
          </a:p>
          <a:p>
            <a:pPr marL="795020" lvl="1" indent="-337820">
              <a:lnSpc>
                <a:spcPct val="110000"/>
              </a:lnSpc>
              <a:buFont typeface="Courier New" panose="05000000000000000000" pitchFamily="2" charset="2"/>
              <a:buChar char="o"/>
            </a:pPr>
            <a:r>
              <a:rPr lang="hu-HU" sz="2000" b="1" err="1">
                <a:latin typeface="Verdana"/>
                <a:ea typeface="Verdana"/>
              </a:rPr>
              <a:t>Weapons</a:t>
            </a:r>
            <a:r>
              <a:rPr lang="hu-HU" sz="2000" b="1">
                <a:latin typeface="Verdana"/>
                <a:ea typeface="Verdana"/>
              </a:rPr>
              <a:t> of </a:t>
            </a:r>
            <a:r>
              <a:rPr lang="hu-HU" sz="2000" b="1" err="1">
                <a:latin typeface="Verdana"/>
                <a:ea typeface="Verdana"/>
              </a:rPr>
              <a:t>mass</a:t>
            </a:r>
            <a:r>
              <a:rPr lang="hu-HU" sz="2000" b="1">
                <a:latin typeface="Verdana"/>
                <a:ea typeface="Verdana"/>
              </a:rPr>
              <a:t> </a:t>
            </a:r>
            <a:r>
              <a:rPr lang="hu-HU" sz="2000" b="1" err="1">
                <a:latin typeface="Verdana"/>
                <a:ea typeface="Verdana"/>
              </a:rPr>
              <a:t>destruction</a:t>
            </a:r>
            <a:r>
              <a:rPr lang="hu-HU" sz="2000" b="1">
                <a:latin typeface="Verdana"/>
                <a:ea typeface="Verdana"/>
              </a:rPr>
              <a:t>, </a:t>
            </a:r>
            <a:endParaRPr lang="hu-HU" sz="2000">
              <a:latin typeface="Arial" panose="020B0604020202020204"/>
              <a:ea typeface="Verdana"/>
              <a:cs typeface="Arial"/>
            </a:endParaRPr>
          </a:p>
          <a:p>
            <a:pPr marL="795020" lvl="1" indent="-337820">
              <a:lnSpc>
                <a:spcPct val="110000"/>
              </a:lnSpc>
              <a:buFont typeface="Courier New" panose="05000000000000000000" pitchFamily="2" charset="2"/>
              <a:buChar char="o"/>
            </a:pPr>
            <a:r>
              <a:rPr lang="hu-HU" sz="2000" b="1">
                <a:latin typeface="Verdana"/>
                <a:ea typeface="Verdana"/>
              </a:rPr>
              <a:t>The </a:t>
            </a:r>
            <a:r>
              <a:rPr lang="hu-HU" sz="2000" b="1" err="1">
                <a:latin typeface="Verdana"/>
                <a:ea typeface="Verdana"/>
              </a:rPr>
              <a:t>suffering</a:t>
            </a:r>
            <a:r>
              <a:rPr lang="hu-HU" sz="2000" b="1">
                <a:latin typeface="Verdana"/>
                <a:ea typeface="Verdana"/>
              </a:rPr>
              <a:t> of </a:t>
            </a:r>
            <a:r>
              <a:rPr lang="hu-HU" sz="2000" b="1" err="1">
                <a:latin typeface="Verdana"/>
                <a:ea typeface="Verdana"/>
              </a:rPr>
              <a:t>civilians</a:t>
            </a:r>
            <a:r>
              <a:rPr lang="hu-HU" sz="2000" b="1">
                <a:latin typeface="Verdana"/>
                <a:ea typeface="Verdana"/>
              </a:rPr>
              <a:t>, </a:t>
            </a:r>
            <a:endParaRPr lang="hu-HU" sz="2000">
              <a:latin typeface="Arial" panose="020B0604020202020204"/>
              <a:ea typeface="Verdana"/>
              <a:cs typeface="Arial"/>
            </a:endParaRPr>
          </a:p>
          <a:p>
            <a:pPr marL="795020" lvl="1" indent="-337820">
              <a:lnSpc>
                <a:spcPct val="110000"/>
              </a:lnSpc>
              <a:buFont typeface="Courier New" panose="05000000000000000000" pitchFamily="2" charset="2"/>
              <a:buChar char="o"/>
            </a:pPr>
            <a:r>
              <a:rPr lang="hu-HU" sz="2000" b="1">
                <a:latin typeface="Verdana"/>
                <a:ea typeface="Verdana"/>
              </a:rPr>
              <a:t>and </a:t>
            </a:r>
            <a:r>
              <a:rPr lang="hu-HU" sz="2000" b="1" err="1">
                <a:latin typeface="Verdana"/>
                <a:ea typeface="Verdana"/>
              </a:rPr>
              <a:t>environmental</a:t>
            </a:r>
            <a:r>
              <a:rPr lang="hu-HU" sz="2000" b="1">
                <a:latin typeface="Verdana"/>
                <a:ea typeface="Verdana"/>
              </a:rPr>
              <a:t> </a:t>
            </a:r>
            <a:r>
              <a:rPr lang="hu-HU" sz="2000" b="1" err="1">
                <a:latin typeface="Verdana"/>
                <a:ea typeface="Verdana"/>
              </a:rPr>
              <a:t>damage</a:t>
            </a:r>
            <a:r>
              <a:rPr lang="hu-HU" sz="2000" b="1">
                <a:latin typeface="Verdana"/>
                <a:ea typeface="Verdana"/>
              </a:rPr>
              <a:t>.</a:t>
            </a:r>
            <a:endParaRPr lang="hu-HU" sz="2000" b="1">
              <a:latin typeface="Verdana"/>
              <a:ea typeface="Verdana"/>
              <a:cs typeface="Arial"/>
            </a:endParaRPr>
          </a:p>
          <a:p>
            <a:pPr marL="344170" indent="-344170">
              <a:lnSpc>
                <a:spcPct val="110000"/>
              </a:lnSpc>
            </a:pPr>
            <a:endParaRPr lang="hu-HU" sz="1100">
              <a:cs typeface="Arial"/>
            </a:endParaRPr>
          </a:p>
        </p:txBody>
      </p:sp>
      <p:pic>
        <p:nvPicPr>
          <p:cNvPr id="2" name="Kép 1" descr="The Changing Nature of Warfare, 1792-1945 : Browning, Peter: Amazon.in:  Books">
            <a:extLst>
              <a:ext uri="{FF2B5EF4-FFF2-40B4-BE49-F238E27FC236}">
                <a16:creationId xmlns:a16="http://schemas.microsoft.com/office/drawing/2014/main" id="{50AD35AB-0F59-CDF3-A26E-E977EB15EC07}"/>
              </a:ext>
            </a:extLst>
          </p:cNvPr>
          <p:cNvPicPr>
            <a:picLocks noChangeAspect="1"/>
          </p:cNvPicPr>
          <p:nvPr/>
        </p:nvPicPr>
        <p:blipFill>
          <a:blip r:embed="rId5"/>
          <a:stretch>
            <a:fillRect/>
          </a:stretch>
        </p:blipFill>
        <p:spPr>
          <a:xfrm>
            <a:off x="6094766" y="819620"/>
            <a:ext cx="4651619" cy="521942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0" name="Rectangle 19">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04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7A4F510F-D27D-6C97-1E6D-303AAC19E396}"/>
              </a:ext>
            </a:extLst>
          </p:cNvPr>
          <p:cNvSpPr>
            <a:spLocks noGrp="1"/>
          </p:cNvSpPr>
          <p:nvPr>
            <p:ph sz="half" idx="1"/>
          </p:nvPr>
        </p:nvSpPr>
        <p:spPr>
          <a:xfrm>
            <a:off x="955004" y="326410"/>
            <a:ext cx="5921283" cy="5723534"/>
          </a:xfrm>
        </p:spPr>
        <p:txBody>
          <a:bodyPr vert="horz" lIns="91440" tIns="45720" rIns="91440" bIns="45720" rtlCol="0" anchor="ctr">
            <a:noAutofit/>
          </a:bodyPr>
          <a:lstStyle/>
          <a:p>
            <a:pPr marL="344170" indent="-344170"/>
            <a:endParaRPr lang="en-US" sz="2800" b="1" dirty="0"/>
          </a:p>
          <a:p>
            <a:pPr marL="344170" indent="-344170"/>
            <a:r>
              <a:rPr lang="en-US" sz="2800" b="1" dirty="0"/>
              <a:t>WWI (1st Shift):</a:t>
            </a:r>
            <a:r>
              <a:rPr lang="en-US" sz="2800" dirty="0"/>
              <a:t> Industrialized warfare (Tanks, Gas) </a:t>
            </a:r>
            <a:endParaRPr lang="en-US" sz="2800">
              <a:cs typeface="Arial"/>
            </a:endParaRPr>
          </a:p>
          <a:p>
            <a:pPr marL="344170" indent="-344170"/>
            <a:r>
              <a:rPr lang="en-US" sz="2800" dirty="0"/>
              <a:t>Physical destruction.</a:t>
            </a:r>
            <a:endParaRPr lang="en-US" sz="2800">
              <a:cs typeface="Arial"/>
            </a:endParaRPr>
          </a:p>
          <a:p>
            <a:pPr marL="795020" lvl="1" indent="-337820"/>
            <a:r>
              <a:rPr lang="en-US" sz="2800" b="1" dirty="0"/>
              <a:t>AI Era</a:t>
            </a:r>
            <a:endParaRPr lang="en-US" sz="2800">
              <a:cs typeface="Arial"/>
            </a:endParaRPr>
          </a:p>
          <a:p>
            <a:pPr marL="795020" lvl="1" indent="-337820"/>
            <a:r>
              <a:rPr lang="en-US" sz="2800" dirty="0"/>
              <a:t> The "Cognitive-Industrial Revolution" (Pope Francis, G7 2024).</a:t>
            </a:r>
            <a:endParaRPr lang="en-US" sz="2800">
              <a:cs typeface="Arial"/>
            </a:endParaRPr>
          </a:p>
          <a:p>
            <a:pPr marL="795020" lvl="1" indent="-337820"/>
            <a:r>
              <a:rPr lang="en-US" sz="2800" dirty="0"/>
              <a:t>Not just physical harm, but the </a:t>
            </a:r>
            <a:r>
              <a:rPr lang="en-US" sz="2800" b="1" dirty="0"/>
              <a:t>"Technocratic Paradigm".</a:t>
            </a:r>
            <a:r>
              <a:rPr lang="en-US" sz="2800" dirty="0"/>
              <a:t>(Laudato Si').</a:t>
            </a:r>
            <a:endParaRPr lang="en-US" sz="2800">
              <a:cs typeface="Arial"/>
            </a:endParaRPr>
          </a:p>
          <a:p>
            <a:pPr marL="344170" indent="-344170"/>
            <a:endParaRPr lang="en-US" sz="1800"/>
          </a:p>
        </p:txBody>
      </p:sp>
      <p:sp>
        <p:nvSpPr>
          <p:cNvPr id="32" name="Rectangle 31">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rtificial Intelligence | Catholic Truth Society">
            <a:extLst>
              <a:ext uri="{FF2B5EF4-FFF2-40B4-BE49-F238E27FC236}">
                <a16:creationId xmlns:a16="http://schemas.microsoft.com/office/drawing/2014/main" id="{86FE7787-5E87-9574-582C-D1DE12B9B6C6}"/>
              </a:ext>
            </a:extLst>
          </p:cNvPr>
          <p:cNvPicPr>
            <a:picLocks noGrp="1" noChangeAspect="1"/>
          </p:cNvPicPr>
          <p:nvPr>
            <p:ph sz="half" idx="2"/>
          </p:nvPr>
        </p:nvPicPr>
        <p:blipFill>
          <a:blip r:embed="rId5"/>
          <a:srcRect l="4357"/>
          <a:stretch>
            <a:fillRect/>
          </a:stretch>
        </p:blipFill>
        <p:spPr>
          <a:xfrm>
            <a:off x="7534656" y="227"/>
            <a:ext cx="4657039" cy="6858000"/>
          </a:xfrm>
          <a:prstGeom prst="rect">
            <a:avLst/>
          </a:prstGeom>
        </p:spPr>
      </p:pic>
      <p:pic>
        <p:nvPicPr>
          <p:cNvPr id="34" name="Picture 33">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7964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graphicFrame>
        <p:nvGraphicFramePr>
          <p:cNvPr id="11" name="Tartalom helye 2">
            <a:extLst>
              <a:ext uri="{FF2B5EF4-FFF2-40B4-BE49-F238E27FC236}">
                <a16:creationId xmlns:a16="http://schemas.microsoft.com/office/drawing/2014/main" id="{B5CCC6D4-26BF-D8E4-A9FF-A441B0E81382}"/>
              </a:ext>
            </a:extLst>
          </p:cNvPr>
          <p:cNvGraphicFramePr>
            <a:graphicFrameLocks noGrp="1"/>
          </p:cNvGraphicFramePr>
          <p:nvPr>
            <p:ph sz="half" idx="1"/>
            <p:extLst>
              <p:ext uri="{D42A27DB-BD31-4B8C-83A1-F6EECF244321}">
                <p14:modId xmlns:p14="http://schemas.microsoft.com/office/powerpoint/2010/main" val="2076523814"/>
              </p:ext>
            </p:extLst>
          </p:nvPr>
        </p:nvGraphicFramePr>
        <p:xfrm>
          <a:off x="3214975" y="528117"/>
          <a:ext cx="3213087" cy="505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rtalom helye 5">
            <a:extLst>
              <a:ext uri="{FF2B5EF4-FFF2-40B4-BE49-F238E27FC236}">
                <a16:creationId xmlns:a16="http://schemas.microsoft.com/office/drawing/2014/main" id="{D9C02363-E4DA-F13C-03BD-68A4674CACD0}"/>
              </a:ext>
            </a:extLst>
          </p:cNvPr>
          <p:cNvGraphicFramePr>
            <a:graphicFrameLocks noGrp="1"/>
          </p:cNvGraphicFramePr>
          <p:nvPr>
            <p:ph sz="half" idx="2"/>
            <p:extLst>
              <p:ext uri="{D42A27DB-BD31-4B8C-83A1-F6EECF244321}">
                <p14:modId xmlns:p14="http://schemas.microsoft.com/office/powerpoint/2010/main" val="1417929997"/>
              </p:ext>
            </p:extLst>
          </p:nvPr>
        </p:nvGraphicFramePr>
        <p:xfrm>
          <a:off x="6417256" y="403423"/>
          <a:ext cx="4919456" cy="5646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Kép 4" descr="Church Documents">
            <a:extLst>
              <a:ext uri="{FF2B5EF4-FFF2-40B4-BE49-F238E27FC236}">
                <a16:creationId xmlns:a16="http://schemas.microsoft.com/office/drawing/2014/main" id="{F62ECC17-FE10-F142-ED7A-EA845D33FA2A}"/>
              </a:ext>
            </a:extLst>
          </p:cNvPr>
          <p:cNvPicPr>
            <a:picLocks noChangeAspect="1"/>
          </p:cNvPicPr>
          <p:nvPr/>
        </p:nvPicPr>
        <p:blipFill>
          <a:blip r:embed="rId13"/>
          <a:srcRect t="12742" r="3" b="21632"/>
          <a:stretch>
            <a:fillRect/>
          </a:stretch>
        </p:blipFill>
        <p:spPr>
          <a:xfrm>
            <a:off x="8642803" y="1272308"/>
            <a:ext cx="2573231" cy="280830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Kép 6" descr="Our Work In Israel » UJA-Federation of New York">
            <a:extLst>
              <a:ext uri="{FF2B5EF4-FFF2-40B4-BE49-F238E27FC236}">
                <a16:creationId xmlns:a16="http://schemas.microsoft.com/office/drawing/2014/main" id="{E72D12B9-0AF0-716C-1946-427939D903B0}"/>
              </a:ext>
            </a:extLst>
          </p:cNvPr>
          <p:cNvPicPr>
            <a:picLocks noChangeAspect="1"/>
          </p:cNvPicPr>
          <p:nvPr/>
        </p:nvPicPr>
        <p:blipFill>
          <a:blip r:embed="rId14"/>
          <a:stretch>
            <a:fillRect/>
          </a:stretch>
        </p:blipFill>
        <p:spPr>
          <a:xfrm>
            <a:off x="-2038" y="1056327"/>
            <a:ext cx="3051799" cy="3025782"/>
          </a:xfrm>
          <a:prstGeom prst="rect">
            <a:avLst/>
          </a:prstGeom>
        </p:spPr>
      </p:pic>
    </p:spTree>
    <p:extLst>
      <p:ext uri="{BB962C8B-B14F-4D97-AF65-F5344CB8AC3E}">
        <p14:creationId xmlns:p14="http://schemas.microsoft.com/office/powerpoint/2010/main" val="409712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885F13-793A-495D-BA2B-0F4570AD1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52DAF3-DBE0-46F2-98F0-8413B04222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0C958BEF-C417-4034-A07A-4FC9FD9467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4FD1765F-44EA-48C7-8AB7-1ED4F6FBC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FF7857D-E98E-495B-B8A4-3FC6B1D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DBA3E57-5CD6-4B46-9194-26E82DA38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59F55AEE-9109-2270-C28D-6B422F08E2D0}"/>
              </a:ext>
            </a:extLst>
          </p:cNvPr>
          <p:cNvSpPr>
            <a:spLocks noGrp="1"/>
          </p:cNvSpPr>
          <p:nvPr>
            <p:ph idx="1"/>
          </p:nvPr>
        </p:nvSpPr>
        <p:spPr>
          <a:xfrm>
            <a:off x="808675" y="438469"/>
            <a:ext cx="6180656" cy="5768357"/>
          </a:xfrm>
        </p:spPr>
        <p:txBody>
          <a:bodyPr vert="horz" lIns="91440" tIns="45720" rIns="91440" bIns="45720" rtlCol="0" anchor="ctr">
            <a:noAutofit/>
          </a:bodyPr>
          <a:lstStyle/>
          <a:p>
            <a:pPr marL="344170" indent="-344170">
              <a:lnSpc>
                <a:spcPct val="110000"/>
              </a:lnSpc>
            </a:pPr>
            <a:endParaRPr lang="hu-HU" sz="2400" b="1">
              <a:latin typeface="Verdana"/>
              <a:ea typeface="Verdana"/>
            </a:endParaRPr>
          </a:p>
          <a:p>
            <a:pPr marL="344170" indent="-344170">
              <a:lnSpc>
                <a:spcPct val="110000"/>
              </a:lnSpc>
            </a:pPr>
            <a:r>
              <a:rPr lang="hu-HU" sz="2400" b="1" dirty="0" err="1">
                <a:latin typeface="Verdana"/>
                <a:ea typeface="Verdana"/>
              </a:rPr>
              <a:t>Gravissimum</a:t>
            </a:r>
            <a:r>
              <a:rPr lang="hu-HU" sz="2400" b="1" dirty="0">
                <a:latin typeface="Verdana"/>
                <a:ea typeface="Verdana"/>
              </a:rPr>
              <a:t> </a:t>
            </a:r>
            <a:r>
              <a:rPr lang="hu-HU" sz="2400" b="1" dirty="0" err="1">
                <a:latin typeface="Verdana"/>
                <a:ea typeface="Verdana"/>
              </a:rPr>
              <a:t>educationis</a:t>
            </a:r>
            <a:r>
              <a:rPr lang="hu-HU" sz="2400" b="1" dirty="0">
                <a:latin typeface="Verdana"/>
                <a:ea typeface="Verdana"/>
              </a:rPr>
              <a:t>  </a:t>
            </a:r>
            <a:r>
              <a:rPr lang="hu-HU" sz="2400" b="1" dirty="0" err="1">
                <a:latin typeface="Verdana"/>
                <a:ea typeface="Verdana"/>
              </a:rPr>
              <a:t>Underdeveloped</a:t>
            </a:r>
            <a:r>
              <a:rPr lang="hu-HU" sz="2400" b="1" dirty="0">
                <a:latin typeface="Verdana"/>
                <a:ea typeface="Verdana"/>
              </a:rPr>
              <a:t>.</a:t>
            </a:r>
            <a:endParaRPr lang="hu-HU" sz="2400" b="1" dirty="0">
              <a:latin typeface="Verdana"/>
              <a:ea typeface="Verdana"/>
              <a:cs typeface="Arial" panose="020B0604020202020204"/>
            </a:endParaRPr>
          </a:p>
          <a:p>
            <a:pPr marL="1258570" lvl="2" indent="-344170">
              <a:lnSpc>
                <a:spcPct val="110000"/>
              </a:lnSpc>
            </a:pPr>
            <a:r>
              <a:rPr lang="hu-HU" sz="2600" b="1" dirty="0">
                <a:latin typeface="Verdana"/>
                <a:ea typeface="Verdana"/>
              </a:rPr>
              <a:t>No </a:t>
            </a:r>
            <a:r>
              <a:rPr lang="hu-HU" sz="2600" b="1" dirty="0" err="1">
                <a:latin typeface="Verdana"/>
                <a:ea typeface="Verdana"/>
              </a:rPr>
              <a:t>comprehensive</a:t>
            </a:r>
            <a:r>
              <a:rPr lang="hu-HU" sz="2600" b="1" dirty="0">
                <a:latin typeface="Verdana"/>
                <a:ea typeface="Verdana"/>
              </a:rPr>
              <a:t> </a:t>
            </a:r>
            <a:r>
              <a:rPr lang="hu-HU" sz="2600" b="1" dirty="0" err="1">
                <a:latin typeface="Verdana"/>
                <a:ea typeface="Verdana"/>
              </a:rPr>
              <a:t>legal</a:t>
            </a:r>
            <a:r>
              <a:rPr lang="hu-HU" sz="2600" b="1" dirty="0">
                <a:latin typeface="Verdana"/>
                <a:ea typeface="Verdana"/>
              </a:rPr>
              <a:t> </a:t>
            </a:r>
            <a:r>
              <a:rPr lang="hu-HU" sz="2600" b="1" dirty="0" err="1">
                <a:latin typeface="Verdana"/>
                <a:ea typeface="Verdana"/>
              </a:rPr>
              <a:t>framework</a:t>
            </a:r>
            <a:r>
              <a:rPr lang="hu-HU" sz="2600" b="1" dirty="0">
                <a:latin typeface="Verdana"/>
                <a:ea typeface="Verdana"/>
              </a:rPr>
              <a:t>. </a:t>
            </a:r>
            <a:endParaRPr lang="en-US" sz="2600" dirty="0">
              <a:latin typeface="Verdana"/>
              <a:ea typeface="Verdana"/>
            </a:endParaRPr>
          </a:p>
          <a:p>
            <a:pPr marL="1258570" lvl="2" indent="-344170">
              <a:lnSpc>
                <a:spcPct val="110000"/>
              </a:lnSpc>
            </a:pPr>
            <a:r>
              <a:rPr lang="hu-HU" sz="2600" b="1" dirty="0">
                <a:latin typeface="Verdana"/>
                <a:ea typeface="Verdana"/>
              </a:rPr>
              <a:t>No </a:t>
            </a:r>
            <a:r>
              <a:rPr lang="hu-HU" sz="2600" b="1" dirty="0" err="1">
                <a:latin typeface="Verdana"/>
                <a:ea typeface="Verdana"/>
              </a:rPr>
              <a:t>methodological</a:t>
            </a:r>
            <a:r>
              <a:rPr lang="hu-HU" sz="2600" b="1" dirty="0">
                <a:latin typeface="Verdana"/>
                <a:ea typeface="Verdana"/>
              </a:rPr>
              <a:t> </a:t>
            </a:r>
            <a:r>
              <a:rPr lang="hu-HU" sz="2600" b="1" dirty="0" err="1">
                <a:latin typeface="Verdana"/>
                <a:ea typeface="Verdana"/>
              </a:rPr>
              <a:t>foundation</a:t>
            </a:r>
            <a:r>
              <a:rPr lang="hu-HU" sz="2600" b="1" dirty="0">
                <a:latin typeface="Verdana"/>
                <a:ea typeface="Verdana"/>
              </a:rPr>
              <a:t>.</a:t>
            </a:r>
            <a:endParaRPr lang="hu-HU" dirty="0"/>
          </a:p>
          <a:p>
            <a:pPr marL="344170" indent="-344170">
              <a:lnSpc>
                <a:spcPct val="110000"/>
              </a:lnSpc>
            </a:pPr>
            <a:r>
              <a:rPr lang="hu-HU" sz="2400" b="1" dirty="0" err="1">
                <a:latin typeface="Verdana"/>
                <a:ea typeface="Verdana"/>
              </a:rPr>
              <a:t>On</a:t>
            </a:r>
            <a:r>
              <a:rPr lang="hu-HU" sz="2400" b="1" dirty="0">
                <a:latin typeface="Verdana"/>
                <a:ea typeface="Verdana"/>
              </a:rPr>
              <a:t> </a:t>
            </a:r>
            <a:r>
              <a:rPr lang="hu-HU" sz="2400" b="1" dirty="0" err="1">
                <a:latin typeface="Verdana"/>
                <a:ea typeface="Verdana"/>
              </a:rPr>
              <a:t>Catholic</a:t>
            </a:r>
            <a:r>
              <a:rPr lang="hu-HU" sz="2400" b="1" dirty="0">
                <a:latin typeface="Verdana"/>
                <a:ea typeface="Verdana"/>
              </a:rPr>
              <a:t> </a:t>
            </a:r>
            <a:r>
              <a:rPr lang="hu-HU" sz="2400" b="1" dirty="0" err="1">
                <a:latin typeface="Verdana"/>
                <a:ea typeface="Verdana"/>
              </a:rPr>
              <a:t>universities</a:t>
            </a:r>
            <a:r>
              <a:rPr lang="hu-HU" sz="2400" b="1" dirty="0">
                <a:latin typeface="Verdana"/>
                <a:ea typeface="Verdana"/>
              </a:rPr>
              <a:t> (</a:t>
            </a:r>
            <a:r>
              <a:rPr lang="hu-HU" sz="2400" b="1" dirty="0" err="1">
                <a:latin typeface="Verdana"/>
                <a:ea typeface="Verdana"/>
              </a:rPr>
              <a:t>n.</a:t>
            </a:r>
            <a:r>
              <a:rPr lang="hu-HU" sz="2400" b="1" dirty="0">
                <a:latin typeface="Verdana"/>
                <a:ea typeface="Verdana"/>
              </a:rPr>
              <a:t> 10) </a:t>
            </a:r>
            <a:r>
              <a:rPr lang="hu-HU" sz="2400" b="1" dirty="0" err="1">
                <a:latin typeface="Verdana"/>
                <a:ea typeface="Verdana"/>
              </a:rPr>
              <a:t>for</a:t>
            </a:r>
            <a:r>
              <a:rPr lang="hu-HU" sz="2400" b="1" dirty="0">
                <a:latin typeface="Verdana"/>
                <a:ea typeface="Verdana"/>
              </a:rPr>
              <a:t> </a:t>
            </a:r>
            <a:r>
              <a:rPr lang="hu-HU" sz="2400" b="1" dirty="0" err="1">
                <a:latin typeface="Verdana"/>
                <a:ea typeface="Verdana"/>
              </a:rPr>
              <a:t>theological</a:t>
            </a:r>
            <a:r>
              <a:rPr lang="hu-HU" sz="2400" b="1" dirty="0">
                <a:latin typeface="Verdana"/>
                <a:ea typeface="Verdana"/>
              </a:rPr>
              <a:t> </a:t>
            </a:r>
            <a:r>
              <a:rPr lang="hu-HU" sz="2400" b="1" dirty="0" err="1">
                <a:latin typeface="Verdana"/>
                <a:ea typeface="Verdana"/>
              </a:rPr>
              <a:t>faculties</a:t>
            </a:r>
            <a:r>
              <a:rPr lang="hu-HU" sz="2400" b="1" dirty="0">
                <a:latin typeface="Verdana"/>
                <a:ea typeface="Verdana"/>
              </a:rPr>
              <a:t> (</a:t>
            </a:r>
            <a:r>
              <a:rPr lang="hu-HU" sz="2400" b="1" dirty="0" err="1">
                <a:latin typeface="Verdana"/>
                <a:ea typeface="Verdana"/>
              </a:rPr>
              <a:t>n.</a:t>
            </a:r>
            <a:r>
              <a:rPr lang="hu-HU" sz="2400" b="1" dirty="0">
                <a:latin typeface="Verdana"/>
                <a:ea typeface="Verdana"/>
              </a:rPr>
              <a:t> 11).</a:t>
            </a:r>
            <a:endParaRPr lang="hu-HU" sz="2400" b="1" dirty="0">
              <a:latin typeface="Verdana"/>
              <a:ea typeface="Verdana"/>
              <a:cs typeface="Arial" panose="020B0604020202020204"/>
            </a:endParaRPr>
          </a:p>
          <a:p>
            <a:pPr marL="344170" indent="-344170">
              <a:lnSpc>
                <a:spcPct val="110000"/>
              </a:lnSpc>
            </a:pPr>
            <a:r>
              <a:rPr lang="hu-HU" sz="2400" b="1" dirty="0">
                <a:latin typeface="Verdana"/>
                <a:ea typeface="Verdana"/>
              </a:rPr>
              <a:t>Major </a:t>
            </a:r>
            <a:r>
              <a:rPr lang="hu-HU" sz="2400" b="1" dirty="0" err="1">
                <a:latin typeface="Verdana"/>
                <a:ea typeface="Verdana"/>
              </a:rPr>
              <a:t>conciliar</a:t>
            </a:r>
            <a:r>
              <a:rPr lang="hu-HU" sz="2400" b="1" dirty="0">
                <a:latin typeface="Verdana"/>
                <a:ea typeface="Verdana"/>
              </a:rPr>
              <a:t> </a:t>
            </a:r>
            <a:r>
              <a:rPr lang="hu-HU" sz="2400" b="1" dirty="0" err="1">
                <a:latin typeface="Verdana"/>
                <a:ea typeface="Verdana"/>
              </a:rPr>
              <a:t>texts</a:t>
            </a:r>
            <a:r>
              <a:rPr lang="hu-HU" sz="2400" b="1" dirty="0">
                <a:latin typeface="Verdana"/>
                <a:ea typeface="Verdana"/>
              </a:rPr>
              <a:t>: </a:t>
            </a:r>
            <a:endParaRPr lang="hu-HU" sz="2400" b="1" dirty="0">
              <a:latin typeface="Verdana"/>
              <a:ea typeface="Verdana"/>
              <a:cs typeface="Arial" panose="020B0604020202020204"/>
            </a:endParaRPr>
          </a:p>
          <a:p>
            <a:pPr marL="795020" lvl="1" indent="-337820">
              <a:lnSpc>
                <a:spcPct val="110000"/>
              </a:lnSpc>
              <a:buFont typeface="Courier New" panose="05000000000000000000" pitchFamily="2" charset="2"/>
              <a:buChar char="o"/>
            </a:pPr>
            <a:r>
              <a:rPr lang="hu-HU" sz="2200" b="1" dirty="0">
                <a:latin typeface="Verdana"/>
                <a:ea typeface="Verdana"/>
              </a:rPr>
              <a:t>Gaudium </a:t>
            </a:r>
            <a:r>
              <a:rPr lang="hu-HU" sz="2200" b="1" dirty="0" err="1">
                <a:latin typeface="Verdana"/>
                <a:ea typeface="Verdana"/>
              </a:rPr>
              <a:t>et</a:t>
            </a:r>
            <a:r>
              <a:rPr lang="hu-HU" sz="2200" b="1" dirty="0">
                <a:latin typeface="Verdana"/>
                <a:ea typeface="Verdana"/>
              </a:rPr>
              <a:t> </a:t>
            </a:r>
            <a:r>
              <a:rPr lang="hu-HU" sz="2200" b="1" dirty="0" err="1">
                <a:latin typeface="Verdana"/>
                <a:ea typeface="Verdana"/>
              </a:rPr>
              <a:t>spes</a:t>
            </a:r>
            <a:r>
              <a:rPr lang="hu-HU" sz="2200" b="1" dirty="0">
                <a:latin typeface="Verdana"/>
                <a:ea typeface="Verdana"/>
              </a:rPr>
              <a:t>, </a:t>
            </a:r>
            <a:endParaRPr lang="hu-HU" sz="2200" b="1" dirty="0">
              <a:latin typeface="Verdana"/>
              <a:ea typeface="Verdana"/>
              <a:cs typeface="Arial" panose="020B0604020202020204"/>
            </a:endParaRPr>
          </a:p>
          <a:p>
            <a:pPr marL="795020" lvl="1" indent="-337820">
              <a:lnSpc>
                <a:spcPct val="110000"/>
              </a:lnSpc>
              <a:buFont typeface="Courier New" panose="05000000000000000000" pitchFamily="2" charset="2"/>
              <a:buChar char="o"/>
            </a:pPr>
            <a:r>
              <a:rPr lang="hu-HU" sz="2200" b="1" dirty="0" err="1">
                <a:latin typeface="Verdana"/>
                <a:ea typeface="Verdana"/>
              </a:rPr>
              <a:t>Apostolicam</a:t>
            </a:r>
            <a:r>
              <a:rPr lang="hu-HU" sz="2200" b="1" dirty="0">
                <a:latin typeface="Verdana"/>
                <a:ea typeface="Verdana"/>
              </a:rPr>
              <a:t> </a:t>
            </a:r>
            <a:r>
              <a:rPr lang="hu-HU" sz="2200" b="1" dirty="0" err="1">
                <a:latin typeface="Verdana"/>
                <a:ea typeface="Verdana"/>
              </a:rPr>
              <a:t>actuositatem</a:t>
            </a:r>
            <a:r>
              <a:rPr lang="hu-HU" sz="2200" b="1" dirty="0">
                <a:latin typeface="Verdana"/>
                <a:ea typeface="Verdana"/>
              </a:rPr>
              <a:t>. </a:t>
            </a:r>
            <a:endParaRPr lang="hu-HU" sz="2200" b="1" dirty="0">
              <a:latin typeface="Verdana"/>
              <a:ea typeface="Verdana"/>
              <a:cs typeface="Arial" panose="020B0604020202020204"/>
            </a:endParaRPr>
          </a:p>
          <a:p>
            <a:pPr marL="795020" lvl="1" indent="-337820">
              <a:lnSpc>
                <a:spcPct val="110000"/>
              </a:lnSpc>
              <a:buFont typeface="Courier New" panose="05000000000000000000" pitchFamily="2" charset="2"/>
              <a:buChar char="o"/>
            </a:pPr>
            <a:endParaRPr lang="hu-HU" sz="2200" b="1" dirty="0">
              <a:latin typeface="Verdana"/>
              <a:ea typeface="Verdana"/>
              <a:cs typeface="Arial" panose="020B0604020202020204"/>
            </a:endParaRPr>
          </a:p>
        </p:txBody>
      </p:sp>
      <p:pic>
        <p:nvPicPr>
          <p:cNvPr id="4" name="Kép 3" descr="The Second Vatican Council">
            <a:extLst>
              <a:ext uri="{FF2B5EF4-FFF2-40B4-BE49-F238E27FC236}">
                <a16:creationId xmlns:a16="http://schemas.microsoft.com/office/drawing/2014/main" id="{387D77F9-2E3B-90D2-77B1-4823203A21A2}"/>
              </a:ext>
            </a:extLst>
          </p:cNvPr>
          <p:cNvPicPr>
            <a:picLocks noChangeAspect="1"/>
          </p:cNvPicPr>
          <p:nvPr/>
        </p:nvPicPr>
        <p:blipFill>
          <a:blip r:embed="rId5"/>
          <a:srcRect l="3032" r="2734" b="2"/>
          <a:stretch>
            <a:fillRect/>
          </a:stretch>
        </p:blipFill>
        <p:spPr>
          <a:xfrm>
            <a:off x="7311864" y="647190"/>
            <a:ext cx="3434521"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A77E94FA-15D7-48DE-9ADF-C2B27A663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44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2">
            <a:extLst>
              <a:ext uri="{FF2B5EF4-FFF2-40B4-BE49-F238E27FC236}">
                <a16:creationId xmlns:a16="http://schemas.microsoft.com/office/drawing/2014/main" id="{FC34AAE0-F465-5F1E-4A32-9897DB2BE586}"/>
              </a:ext>
            </a:extLst>
          </p:cNvPr>
          <p:cNvGraphicFramePr>
            <a:graphicFrameLocks noGrp="1"/>
          </p:cNvGraphicFramePr>
          <p:nvPr>
            <p:ph sz="half" idx="1"/>
            <p:extLst>
              <p:ext uri="{D42A27DB-BD31-4B8C-83A1-F6EECF244321}">
                <p14:modId xmlns:p14="http://schemas.microsoft.com/office/powerpoint/2010/main" val="212023446"/>
              </p:ext>
            </p:extLst>
          </p:nvPr>
        </p:nvGraphicFramePr>
        <p:xfrm>
          <a:off x="184906" y="438466"/>
          <a:ext cx="7612308" cy="650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B23FD491-C166-FCF5-1BE5-E3940FB7E9C7}"/>
              </a:ext>
            </a:extLst>
          </p:cNvPr>
          <p:cNvSpPr>
            <a:spLocks noGrp="1"/>
          </p:cNvSpPr>
          <p:nvPr>
            <p:ph sz="half" idx="2"/>
          </p:nvPr>
        </p:nvSpPr>
        <p:spPr>
          <a:xfrm>
            <a:off x="5893430" y="2208997"/>
            <a:ext cx="4667428" cy="3852151"/>
          </a:xfrm>
        </p:spPr>
        <p:txBody>
          <a:bodyPr vert="horz" lIns="91440" tIns="45720" rIns="91440" bIns="45720" rtlCol="0" anchor="t">
            <a:normAutofit/>
          </a:bodyPr>
          <a:lstStyle/>
          <a:p>
            <a:pPr marL="0" indent="0">
              <a:buNone/>
            </a:pPr>
            <a:endParaRPr lang="hu-HU" sz="2400" b="1">
              <a:latin typeface="Verdana"/>
              <a:ea typeface="Verdana"/>
              <a:cs typeface="Arial" panose="020B0604020202020204"/>
            </a:endParaRPr>
          </a:p>
          <a:p>
            <a:pPr marL="0" indent="0">
              <a:buNone/>
            </a:pPr>
            <a:endParaRPr lang="hu-HU" sz="2400" b="1">
              <a:latin typeface="Verdana"/>
              <a:ea typeface="Verdana"/>
              <a:cs typeface="Arial" panose="020B0604020202020204"/>
            </a:endParaRPr>
          </a:p>
        </p:txBody>
      </p:sp>
      <p:pic>
        <p:nvPicPr>
          <p:cNvPr id="579" name="Kép 578" descr="If you've wanted to become more familiar with key documents of the Church,  start here">
            <a:extLst>
              <a:ext uri="{FF2B5EF4-FFF2-40B4-BE49-F238E27FC236}">
                <a16:creationId xmlns:a16="http://schemas.microsoft.com/office/drawing/2014/main" id="{2A5CF9CE-41B4-9E3B-A284-4DFFFF52E68E}"/>
              </a:ext>
            </a:extLst>
          </p:cNvPr>
          <p:cNvPicPr>
            <a:picLocks noChangeAspect="1"/>
          </p:cNvPicPr>
          <p:nvPr/>
        </p:nvPicPr>
        <p:blipFill>
          <a:blip r:embed="rId7"/>
          <a:stretch>
            <a:fillRect/>
          </a:stretch>
        </p:blipFill>
        <p:spPr>
          <a:xfrm>
            <a:off x="8220058" y="441143"/>
            <a:ext cx="3012227" cy="2984358"/>
          </a:xfrm>
          <a:prstGeom prst="rect">
            <a:avLst/>
          </a:prstGeom>
        </p:spPr>
      </p:pic>
    </p:spTree>
    <p:extLst>
      <p:ext uri="{BB962C8B-B14F-4D97-AF65-F5344CB8AC3E}">
        <p14:creationId xmlns:p14="http://schemas.microsoft.com/office/powerpoint/2010/main" val="29868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2">
            <a:extLst>
              <a:ext uri="{FF2B5EF4-FFF2-40B4-BE49-F238E27FC236}">
                <a16:creationId xmlns:a16="http://schemas.microsoft.com/office/drawing/2014/main" id="{0C7A7FDA-1091-AD6E-32E0-A1C0C29416A8}"/>
              </a:ext>
            </a:extLst>
          </p:cNvPr>
          <p:cNvGraphicFramePr>
            <a:graphicFrameLocks noGrp="1"/>
          </p:cNvGraphicFramePr>
          <p:nvPr>
            <p:ph sz="half" idx="1"/>
            <p:extLst>
              <p:ext uri="{D42A27DB-BD31-4B8C-83A1-F6EECF244321}">
                <p14:modId xmlns:p14="http://schemas.microsoft.com/office/powerpoint/2010/main" val="3209065354"/>
              </p:ext>
            </p:extLst>
          </p:nvPr>
        </p:nvGraphicFramePr>
        <p:xfrm>
          <a:off x="311632" y="-1615"/>
          <a:ext cx="6604393" cy="6659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rtalom helye 3">
            <a:extLst>
              <a:ext uri="{FF2B5EF4-FFF2-40B4-BE49-F238E27FC236}">
                <a16:creationId xmlns:a16="http://schemas.microsoft.com/office/drawing/2014/main" id="{4C7931C2-0C7E-4C2C-F9B5-9CF926267712}"/>
              </a:ext>
            </a:extLst>
          </p:cNvPr>
          <p:cNvGraphicFramePr>
            <a:graphicFrameLocks noGrp="1"/>
          </p:cNvGraphicFramePr>
          <p:nvPr>
            <p:ph sz="half" idx="2"/>
            <p:extLst>
              <p:ext uri="{D42A27DB-BD31-4B8C-83A1-F6EECF244321}">
                <p14:modId xmlns:p14="http://schemas.microsoft.com/office/powerpoint/2010/main" val="3082485656"/>
              </p:ext>
            </p:extLst>
          </p:nvPr>
        </p:nvGraphicFramePr>
        <p:xfrm>
          <a:off x="7187182" y="339095"/>
          <a:ext cx="4555368" cy="6084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079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948486C0-49DA-4D10-8819-B10285CD8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8A866DF-DE37-42DA-9FDB-F0D875D0C7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EB59A018-AA80-47D3-B6EF-EF3F8C03A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5FAB0ACF-C18A-4363-AEE3-B648B3C2A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A74C6D6-F33A-4619-8326-43FCD454A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49318D-70B7-4AAC-B5F2-4A9385A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artalom helye 3" descr="New 'Magisterium AI' adds ecclesial ...">
            <a:extLst>
              <a:ext uri="{FF2B5EF4-FFF2-40B4-BE49-F238E27FC236}">
                <a16:creationId xmlns:a16="http://schemas.microsoft.com/office/drawing/2014/main" id="{B6925BBE-4D15-2527-A1A8-661A02D75E45}"/>
              </a:ext>
            </a:extLst>
          </p:cNvPr>
          <p:cNvPicPr>
            <a:picLocks noGrp="1" noChangeAspect="1"/>
          </p:cNvPicPr>
          <p:nvPr>
            <p:ph idx="1"/>
          </p:nvPr>
        </p:nvPicPr>
        <p:blipFill>
          <a:blip r:embed="rId5"/>
          <a:srcRect r="4023" b="-1"/>
          <a:stretch>
            <a:fillRect/>
          </a:stretch>
        </p:blipFill>
        <p:spPr>
          <a:xfrm>
            <a:off x="5764159" y="645833"/>
            <a:ext cx="4977910" cy="2701708"/>
          </a:xfrm>
          <a:prstGeom prst="rect">
            <a:avLst/>
          </a:prstGeom>
          <a:ln>
            <a:solidFill>
              <a:schemeClr val="accent6"/>
            </a:solidFill>
          </a:ln>
        </p:spPr>
      </p:pic>
      <p:pic>
        <p:nvPicPr>
          <p:cNvPr id="5" name="Kép 4" descr="미디어 히트 | Magisterium">
            <a:extLst>
              <a:ext uri="{FF2B5EF4-FFF2-40B4-BE49-F238E27FC236}">
                <a16:creationId xmlns:a16="http://schemas.microsoft.com/office/drawing/2014/main" id="{E9B05373-3EEA-D1B9-0D74-80890EE773E2}"/>
              </a:ext>
            </a:extLst>
          </p:cNvPr>
          <p:cNvPicPr>
            <a:picLocks noChangeAspect="1"/>
          </p:cNvPicPr>
          <p:nvPr/>
        </p:nvPicPr>
        <p:blipFill>
          <a:blip r:embed="rId6"/>
          <a:srcRect r="2" b="3515"/>
          <a:stretch>
            <a:fillRect/>
          </a:stretch>
        </p:blipFill>
        <p:spPr>
          <a:xfrm>
            <a:off x="5764159" y="3509767"/>
            <a:ext cx="4977910" cy="2701708"/>
          </a:xfrm>
          <a:prstGeom prst="rect">
            <a:avLst/>
          </a:prstGeom>
          <a:ln>
            <a:solidFill>
              <a:schemeClr val="accent6"/>
            </a:solidFill>
          </a:ln>
        </p:spPr>
      </p:pic>
      <p:sp>
        <p:nvSpPr>
          <p:cNvPr id="36" name="Rectangle 35">
            <a:extLst>
              <a:ext uri="{FF2B5EF4-FFF2-40B4-BE49-F238E27FC236}">
                <a16:creationId xmlns:a16="http://schemas.microsoft.com/office/drawing/2014/main" id="{961C9783-C98B-471C-BA0A-68F3023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14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D0A08A6F-C28D-4C68-9627-9B83F062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6DAD309-1212-498F-ABAD-388FFD32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8F297EF4-1A36-4B32-9046-62BAFD8D81A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47B933F5-7991-4EAC-958D-E923A9DC0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B6FC47B-5B60-4881-B41B-1B5CE7E2CA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3E04ADEE-4CD1-4AB1-ADB4-DD9A4FCD6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0D539B9D-0A30-4640-9E74-04D02F6B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899143-9082-4FFD-88CC-17C8B6E19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BEA828C-D862-4A50-9F7E-BFA44217D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18,059 Open Door Home Stock Photos, High-Res Pictures, and Images - Getty  Images | Hand open door home, Open door home exterior, Open door home night">
            <a:extLst>
              <a:ext uri="{FF2B5EF4-FFF2-40B4-BE49-F238E27FC236}">
                <a16:creationId xmlns:a16="http://schemas.microsoft.com/office/drawing/2014/main" id="{180156E6-1CE9-526A-E044-4E97B4F0158C}"/>
              </a:ext>
            </a:extLst>
          </p:cNvPr>
          <p:cNvPicPr>
            <a:picLocks noGrp="1" noChangeAspect="1"/>
          </p:cNvPicPr>
          <p:nvPr>
            <p:ph sz="half" idx="1"/>
          </p:nvPr>
        </p:nvPicPr>
        <p:blipFill>
          <a:blip r:embed="rId5"/>
          <a:srcRect t="22174" r="1" b="38777"/>
          <a:stretch>
            <a:fillRect/>
          </a:stretch>
        </p:blipFill>
        <p:spPr>
          <a:xfrm>
            <a:off x="1659297" y="648309"/>
            <a:ext cx="4600978" cy="27017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6" name="Kép 5" descr="How Icon SVG Vector &amp; PNG Free Download ...">
            <a:extLst>
              <a:ext uri="{FF2B5EF4-FFF2-40B4-BE49-F238E27FC236}">
                <a16:creationId xmlns:a16="http://schemas.microsoft.com/office/drawing/2014/main" id="{0DE852E0-94F8-B02A-63F4-479358530D69}"/>
              </a:ext>
            </a:extLst>
          </p:cNvPr>
          <p:cNvPicPr>
            <a:picLocks noChangeAspect="1"/>
          </p:cNvPicPr>
          <p:nvPr/>
        </p:nvPicPr>
        <p:blipFill>
          <a:blip r:embed="rId6"/>
          <a:srcRect r="-4" b="16277"/>
          <a:stretch>
            <a:fillRect/>
          </a:stretch>
        </p:blipFill>
        <p:spPr>
          <a:xfrm>
            <a:off x="1659297" y="3509765"/>
            <a:ext cx="4600978" cy="27017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Tartalom helye 3">
            <a:extLst>
              <a:ext uri="{FF2B5EF4-FFF2-40B4-BE49-F238E27FC236}">
                <a16:creationId xmlns:a16="http://schemas.microsoft.com/office/drawing/2014/main" id="{9DA7470A-0C6B-0A96-8815-20EA36CEFADF}"/>
              </a:ext>
            </a:extLst>
          </p:cNvPr>
          <p:cNvSpPr>
            <a:spLocks noGrp="1"/>
          </p:cNvSpPr>
          <p:nvPr>
            <p:ph sz="half" idx="2"/>
          </p:nvPr>
        </p:nvSpPr>
        <p:spPr>
          <a:xfrm>
            <a:off x="6994827" y="326833"/>
            <a:ext cx="4367611" cy="5723111"/>
          </a:xfrm>
        </p:spPr>
        <p:txBody>
          <a:bodyPr vert="horz" lIns="91440" tIns="45720" rIns="91440" bIns="45720" rtlCol="0" anchor="ctr">
            <a:normAutofit/>
          </a:bodyPr>
          <a:lstStyle/>
          <a:p>
            <a:pPr marL="344170" indent="-344170"/>
            <a:r>
              <a:rPr lang="en-US" sz="3200"/>
              <a:t>Series of papal and Holy See statements:</a:t>
            </a:r>
            <a:endParaRPr lang="en-US" sz="3200">
              <a:cs typeface="Arial"/>
            </a:endParaRPr>
          </a:p>
          <a:p>
            <a:pPr marL="795020" lvl="1" indent="-337820">
              <a:buFont typeface="Courier New" panose="05000000000000000000" pitchFamily="2" charset="2"/>
              <a:buChar char="o"/>
            </a:pPr>
            <a:r>
              <a:rPr lang="en-US" sz="3200"/>
              <a:t>Engage security challenges.</a:t>
            </a:r>
            <a:endParaRPr lang="en-US" sz="3200">
              <a:cs typeface="Arial"/>
            </a:endParaRPr>
          </a:p>
          <a:p>
            <a:pPr marL="795020" lvl="1" indent="-337820">
              <a:buFont typeface="Courier New" panose="05000000000000000000" pitchFamily="2" charset="2"/>
              <a:buChar char="o"/>
            </a:pPr>
            <a:r>
              <a:rPr lang="en-US" sz="3200" b="1"/>
              <a:t>Limited concrete guidelines are offered on the “how.” </a:t>
            </a:r>
            <a:endParaRPr lang="en-US" sz="3200" b="1">
              <a:cs typeface="Arial"/>
            </a:endParaRPr>
          </a:p>
        </p:txBody>
      </p:sp>
      <p:sp>
        <p:nvSpPr>
          <p:cNvPr id="37" name="Rectangle 36">
            <a:extLst>
              <a:ext uri="{FF2B5EF4-FFF2-40B4-BE49-F238E27FC236}">
                <a16:creationId xmlns:a16="http://schemas.microsoft.com/office/drawing/2014/main" id="{FDFE0271-7CD4-45C0-B1C7-DE03CBD0F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11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9" name="Picture 18">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1" name="Rectangle 20">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TextBox 28">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31" name="Rectangle 30">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Kép 11" descr="Network Effects in Education | Getting Smart">
            <a:extLst>
              <a:ext uri="{FF2B5EF4-FFF2-40B4-BE49-F238E27FC236}">
                <a16:creationId xmlns:a16="http://schemas.microsoft.com/office/drawing/2014/main" id="{95AE2F1D-322D-9828-64CC-828F86A8F93F}"/>
              </a:ext>
            </a:extLst>
          </p:cNvPr>
          <p:cNvPicPr>
            <a:picLocks noChangeAspect="1"/>
          </p:cNvPicPr>
          <p:nvPr/>
        </p:nvPicPr>
        <p:blipFill>
          <a:blip r:embed="rId5"/>
          <a:srcRect l="29608" r="31854" b="-2"/>
          <a:stretch>
            <a:fillRect/>
          </a:stretch>
        </p:blipFill>
        <p:spPr>
          <a:xfrm>
            <a:off x="7534656" y="227"/>
            <a:ext cx="4657039" cy="6858000"/>
          </a:xfrm>
          <a:prstGeom prst="rect">
            <a:avLst/>
          </a:prstGeom>
        </p:spPr>
      </p:pic>
      <p:pic>
        <p:nvPicPr>
          <p:cNvPr id="41" name="Picture 40">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graphicFrame>
        <p:nvGraphicFramePr>
          <p:cNvPr id="7" name="Tartalom helye 2">
            <a:extLst>
              <a:ext uri="{FF2B5EF4-FFF2-40B4-BE49-F238E27FC236}">
                <a16:creationId xmlns:a16="http://schemas.microsoft.com/office/drawing/2014/main" id="{5381D647-E991-90DA-9695-778FF0ADF261}"/>
              </a:ext>
            </a:extLst>
          </p:cNvPr>
          <p:cNvGraphicFramePr>
            <a:graphicFrameLocks noGrp="1"/>
          </p:cNvGraphicFramePr>
          <p:nvPr>
            <p:ph sz="half" idx="1"/>
            <p:extLst>
              <p:ext uri="{D42A27DB-BD31-4B8C-83A1-F6EECF244321}">
                <p14:modId xmlns:p14="http://schemas.microsoft.com/office/powerpoint/2010/main" val="3079210089"/>
              </p:ext>
            </p:extLst>
          </p:nvPr>
        </p:nvGraphicFramePr>
        <p:xfrm>
          <a:off x="517975" y="438469"/>
          <a:ext cx="6358312" cy="5611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770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0CC3B0C-3E05-06A9-025E-10CE539D66FF}"/>
              </a:ext>
            </a:extLst>
          </p:cNvPr>
          <p:cNvSpPr>
            <a:spLocks noGrp="1"/>
          </p:cNvSpPr>
          <p:nvPr>
            <p:ph sz="half" idx="1"/>
          </p:nvPr>
        </p:nvSpPr>
        <p:spPr>
          <a:xfrm>
            <a:off x="1126197" y="595351"/>
            <a:ext cx="4609137" cy="5454593"/>
          </a:xfrm>
        </p:spPr>
        <p:txBody>
          <a:bodyPr vert="horz" lIns="91440" tIns="45720" rIns="91440" bIns="45720" rtlCol="0" anchor="t">
            <a:normAutofit/>
          </a:bodyPr>
          <a:lstStyle/>
          <a:p>
            <a:pPr marL="344170" indent="-344170" algn="ctr">
              <a:lnSpc>
                <a:spcPct val="110000"/>
              </a:lnSpc>
            </a:pPr>
            <a:r>
              <a:rPr lang="en-US" sz="3300" b="1">
                <a:latin typeface="Arial"/>
                <a:ea typeface="Verdana"/>
                <a:cs typeface="Arial"/>
              </a:rPr>
              <a:t>"Contribute to the fuller </a:t>
            </a:r>
            <a:r>
              <a:rPr lang="en-US" sz="3300" b="1" err="1">
                <a:latin typeface="Arial"/>
                <a:ea typeface="Verdana"/>
                <a:cs typeface="Arial"/>
              </a:rPr>
              <a:t>developmentof</a:t>
            </a:r>
            <a:r>
              <a:rPr lang="en-US" sz="3300" b="1">
                <a:latin typeface="Arial"/>
                <a:ea typeface="Verdana"/>
                <a:cs typeface="Arial"/>
              </a:rPr>
              <a:t> the human person" (c.807). </a:t>
            </a:r>
            <a:endParaRPr lang="en-US" sz="2800" b="1">
              <a:latin typeface="Verdana"/>
              <a:ea typeface="Verdana"/>
            </a:endParaRPr>
          </a:p>
        </p:txBody>
      </p:sp>
      <p:sp>
        <p:nvSpPr>
          <p:cNvPr id="4" name="Tartalom helye 3">
            <a:extLst>
              <a:ext uri="{FF2B5EF4-FFF2-40B4-BE49-F238E27FC236}">
                <a16:creationId xmlns:a16="http://schemas.microsoft.com/office/drawing/2014/main" id="{DB3CB719-32AD-961C-1C03-E67E0732A7CD}"/>
              </a:ext>
            </a:extLst>
          </p:cNvPr>
          <p:cNvSpPr>
            <a:spLocks noGrp="1"/>
          </p:cNvSpPr>
          <p:nvPr>
            <p:ph sz="half" idx="2"/>
          </p:nvPr>
        </p:nvSpPr>
        <p:spPr>
          <a:xfrm>
            <a:off x="6099008" y="304406"/>
            <a:ext cx="5282323" cy="6549100"/>
          </a:xfrm>
        </p:spPr>
        <p:txBody>
          <a:bodyPr vert="horz" lIns="91440" tIns="45720" rIns="91440" bIns="45720" rtlCol="0" anchor="t">
            <a:noAutofit/>
          </a:bodyPr>
          <a:lstStyle/>
          <a:p>
            <a:pPr marL="344170" indent="-344170"/>
            <a:r>
              <a:rPr lang="en-US" sz="2400" b="1" dirty="0">
                <a:latin typeface="Arial"/>
                <a:ea typeface="Verdana"/>
                <a:cs typeface="Arial"/>
              </a:rPr>
              <a:t>Law faculty: </a:t>
            </a:r>
          </a:p>
          <a:p>
            <a:pPr marL="795020" lvl="1" indent="-337820" algn="just">
              <a:buFont typeface="Courier New" panose="05000000000000000000" pitchFamily="2" charset="2"/>
              <a:buChar char="o"/>
            </a:pPr>
            <a:r>
              <a:rPr lang="en-US" sz="2200" b="1" dirty="0">
                <a:latin typeface="Arial"/>
                <a:ea typeface="Verdana"/>
                <a:cs typeface="Arial"/>
              </a:rPr>
              <a:t>"Should train jurists who advocate for the most vulnerable and employ the law as an instrument of social justice." Joseph Bellacosa - Andrew Anderson.  </a:t>
            </a:r>
          </a:p>
          <a:p>
            <a:pPr marL="344170" indent="-344170"/>
            <a:r>
              <a:rPr lang="en-US" sz="2400" b="1" dirty="0">
                <a:latin typeface="Arial"/>
                <a:ea typeface="Verdana"/>
                <a:cs typeface="Arial"/>
              </a:rPr>
              <a:t>Economics: </a:t>
            </a:r>
          </a:p>
          <a:p>
            <a:pPr marL="795020" lvl="1" indent="-337820">
              <a:buFont typeface="Courier New" panose="05000000000000000000" pitchFamily="2" charset="2"/>
              <a:buChar char="o"/>
            </a:pPr>
            <a:r>
              <a:rPr lang="hu-HU" sz="2200" b="1" err="1">
                <a:latin typeface="Arial"/>
                <a:ea typeface="Verdana"/>
                <a:cs typeface="Arial"/>
              </a:rPr>
              <a:t>Reconciling</a:t>
            </a:r>
            <a:r>
              <a:rPr lang="hu-HU" sz="2200" b="1" dirty="0">
                <a:latin typeface="Arial"/>
                <a:ea typeface="Verdana"/>
                <a:cs typeface="Arial"/>
              </a:rPr>
              <a:t>:  </a:t>
            </a:r>
            <a:r>
              <a:rPr lang="hu-HU" sz="2200" b="1" err="1">
                <a:latin typeface="Arial"/>
                <a:ea typeface="Verdana"/>
                <a:cs typeface="Arial"/>
              </a:rPr>
              <a:t>Catholic</a:t>
            </a:r>
            <a:r>
              <a:rPr lang="hu-HU" sz="2200" b="1" dirty="0">
                <a:latin typeface="Arial"/>
                <a:ea typeface="Verdana"/>
                <a:cs typeface="Arial"/>
              </a:rPr>
              <a:t> </a:t>
            </a:r>
            <a:r>
              <a:rPr lang="hu-HU" sz="2200" b="1" err="1">
                <a:latin typeface="Arial"/>
                <a:ea typeface="Verdana"/>
                <a:cs typeface="Arial"/>
              </a:rPr>
              <a:t>social</a:t>
            </a:r>
            <a:r>
              <a:rPr lang="hu-HU" sz="2200" b="1" dirty="0">
                <a:latin typeface="Arial"/>
                <a:ea typeface="Verdana"/>
                <a:cs typeface="Arial"/>
              </a:rPr>
              <a:t> </a:t>
            </a:r>
            <a:r>
              <a:rPr lang="hu-HU" sz="2200" b="1" err="1">
                <a:latin typeface="Arial"/>
                <a:ea typeface="Verdana"/>
                <a:cs typeface="Arial"/>
              </a:rPr>
              <a:t>teaching</a:t>
            </a:r>
            <a:r>
              <a:rPr lang="hu-HU" sz="2200" b="1" dirty="0">
                <a:latin typeface="Arial"/>
                <a:ea typeface="Verdana"/>
                <a:cs typeface="Arial"/>
              </a:rPr>
              <a:t> (</a:t>
            </a:r>
            <a:r>
              <a:rPr lang="hu-HU" sz="2200" b="1" err="1">
                <a:latin typeface="Arial"/>
                <a:ea typeface="Verdana"/>
                <a:cs typeface="Arial"/>
              </a:rPr>
              <a:t>primacy</a:t>
            </a:r>
            <a:r>
              <a:rPr lang="hu-HU" sz="2200" b="1" dirty="0">
                <a:latin typeface="Arial"/>
                <a:ea typeface="Verdana"/>
                <a:cs typeface="Arial"/>
              </a:rPr>
              <a:t> of </a:t>
            </a:r>
            <a:r>
              <a:rPr lang="hu-HU" sz="2200" b="1" err="1">
                <a:latin typeface="Arial"/>
                <a:ea typeface="Verdana"/>
                <a:cs typeface="Arial"/>
              </a:rPr>
              <a:t>the</a:t>
            </a:r>
            <a:r>
              <a:rPr lang="hu-HU" sz="2200" b="1" dirty="0">
                <a:latin typeface="Arial"/>
                <a:ea typeface="Verdana"/>
                <a:cs typeface="Arial"/>
              </a:rPr>
              <a:t> </a:t>
            </a:r>
            <a:r>
              <a:rPr lang="hu-HU" sz="2200" b="1" err="1">
                <a:latin typeface="Arial"/>
                <a:ea typeface="Verdana"/>
                <a:cs typeface="Arial"/>
              </a:rPr>
              <a:t>poor</a:t>
            </a:r>
            <a:r>
              <a:rPr lang="hu-HU" sz="2200" b="1" dirty="0">
                <a:latin typeface="Arial"/>
                <a:ea typeface="Verdana"/>
                <a:cs typeface="Arial"/>
              </a:rPr>
              <a:t> and </a:t>
            </a:r>
            <a:r>
              <a:rPr lang="hu-HU" sz="2200" b="1" err="1">
                <a:latin typeface="Arial"/>
                <a:ea typeface="Verdana"/>
                <a:cs typeface="Arial"/>
              </a:rPr>
              <a:t>the</a:t>
            </a:r>
            <a:r>
              <a:rPr lang="hu-HU" sz="2200" b="1" dirty="0">
                <a:latin typeface="Arial"/>
                <a:ea typeface="Verdana"/>
                <a:cs typeface="Arial"/>
              </a:rPr>
              <a:t>  </a:t>
            </a:r>
            <a:r>
              <a:rPr lang="hu-HU" sz="2200" b="1" err="1">
                <a:latin typeface="Arial"/>
                <a:ea typeface="Verdana"/>
                <a:cs typeface="Arial"/>
              </a:rPr>
              <a:t>the</a:t>
            </a:r>
            <a:r>
              <a:rPr lang="hu-HU" sz="2200" b="1" dirty="0">
                <a:latin typeface="Arial"/>
                <a:ea typeface="Verdana"/>
                <a:cs typeface="Arial"/>
              </a:rPr>
              <a:t> </a:t>
            </a:r>
            <a:r>
              <a:rPr lang="hu-HU" sz="2200" b="1" err="1">
                <a:latin typeface="Arial"/>
                <a:ea typeface="Verdana"/>
                <a:cs typeface="Arial"/>
              </a:rPr>
              <a:t>common</a:t>
            </a:r>
            <a:r>
              <a:rPr lang="hu-HU" sz="2200" b="1" dirty="0">
                <a:latin typeface="Arial"/>
                <a:ea typeface="Verdana"/>
                <a:cs typeface="Arial"/>
              </a:rPr>
              <a:t> </a:t>
            </a:r>
            <a:r>
              <a:rPr lang="hu-HU" sz="2200" b="1" err="1">
                <a:latin typeface="Arial"/>
                <a:ea typeface="Verdana"/>
                <a:cs typeface="Arial"/>
              </a:rPr>
              <a:t>good</a:t>
            </a:r>
            <a:r>
              <a:rPr lang="hu-HU" sz="2200" b="1" dirty="0">
                <a:latin typeface="Arial"/>
                <a:ea typeface="Verdana"/>
                <a:cs typeface="Arial"/>
              </a:rPr>
              <a:t>) . </a:t>
            </a:r>
            <a:endParaRPr lang="en-US" sz="2200" b="1">
              <a:latin typeface="Arial"/>
              <a:ea typeface="Verdana"/>
              <a:cs typeface="Arial"/>
            </a:endParaRPr>
          </a:p>
          <a:p>
            <a:pPr marL="795020" lvl="1" indent="-337820">
              <a:buFont typeface="Courier New" panose="05000000000000000000" pitchFamily="2" charset="2"/>
              <a:buChar char="o"/>
            </a:pPr>
            <a:r>
              <a:rPr lang="hu-HU" sz="2200" b="1" err="1">
                <a:latin typeface="Arial"/>
                <a:ea typeface="Verdana"/>
                <a:cs typeface="Arial"/>
              </a:rPr>
              <a:t>Mainstrem</a:t>
            </a:r>
            <a:r>
              <a:rPr lang="hu-HU" sz="2200" b="1" dirty="0">
                <a:latin typeface="Arial"/>
                <a:ea typeface="Verdana"/>
                <a:cs typeface="Arial"/>
              </a:rPr>
              <a:t> </a:t>
            </a:r>
            <a:r>
              <a:rPr lang="hu-HU" sz="2200" b="1" err="1">
                <a:latin typeface="Arial"/>
                <a:ea typeface="Verdana"/>
                <a:cs typeface="Arial"/>
              </a:rPr>
              <a:t>economics</a:t>
            </a:r>
            <a:r>
              <a:rPr lang="hu-HU" sz="2200" b="1" dirty="0">
                <a:latin typeface="Arial"/>
                <a:ea typeface="Verdana"/>
                <a:cs typeface="Arial"/>
              </a:rPr>
              <a:t>, free-market and </a:t>
            </a:r>
            <a:r>
              <a:rPr lang="hu-HU" sz="2200" b="1" err="1">
                <a:latin typeface="Arial"/>
                <a:ea typeface="Verdana"/>
                <a:cs typeface="Arial"/>
              </a:rPr>
              <a:t>global</a:t>
            </a:r>
            <a:r>
              <a:rPr lang="hu-HU" sz="2200" b="1" dirty="0">
                <a:latin typeface="Arial"/>
                <a:ea typeface="Verdana"/>
                <a:cs typeface="Arial"/>
              </a:rPr>
              <a:t> </a:t>
            </a:r>
            <a:r>
              <a:rPr lang="hu-HU" sz="2200" b="1" err="1">
                <a:latin typeface="Arial"/>
                <a:ea typeface="Verdana"/>
                <a:cs typeface="Arial"/>
              </a:rPr>
              <a:t>capitalism</a:t>
            </a:r>
            <a:r>
              <a:rPr lang="hu-HU" sz="2200" b="1" dirty="0">
                <a:latin typeface="Arial"/>
                <a:ea typeface="Verdana"/>
                <a:cs typeface="Arial"/>
              </a:rPr>
              <a:t>.</a:t>
            </a:r>
            <a:endParaRPr lang="en-US" sz="2200" b="1">
              <a:latin typeface="Arial"/>
              <a:ea typeface="Verdana"/>
              <a:cs typeface="Arial"/>
            </a:endParaRPr>
          </a:p>
        </p:txBody>
      </p:sp>
      <p:pic>
        <p:nvPicPr>
          <p:cNvPr id="2" name="Kép 1" descr="Catholic University of America - Wikipedia">
            <a:extLst>
              <a:ext uri="{FF2B5EF4-FFF2-40B4-BE49-F238E27FC236}">
                <a16:creationId xmlns:a16="http://schemas.microsoft.com/office/drawing/2014/main" id="{8B50D799-C59D-8300-B351-8AC4AF0C639D}"/>
              </a:ext>
            </a:extLst>
          </p:cNvPr>
          <p:cNvPicPr>
            <a:picLocks noChangeAspect="1"/>
          </p:cNvPicPr>
          <p:nvPr/>
        </p:nvPicPr>
        <p:blipFill>
          <a:blip r:embed="rId2"/>
          <a:stretch>
            <a:fillRect/>
          </a:stretch>
        </p:blipFill>
        <p:spPr>
          <a:xfrm>
            <a:off x="2364365" y="3909147"/>
            <a:ext cx="2143125" cy="2143125"/>
          </a:xfrm>
          <a:prstGeom prst="rect">
            <a:avLst/>
          </a:prstGeom>
        </p:spPr>
      </p:pic>
    </p:spTree>
    <p:extLst>
      <p:ext uri="{BB962C8B-B14F-4D97-AF65-F5344CB8AC3E}">
        <p14:creationId xmlns:p14="http://schemas.microsoft.com/office/powerpoint/2010/main" val="159904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2">
            <a:extLst>
              <a:ext uri="{FF2B5EF4-FFF2-40B4-BE49-F238E27FC236}">
                <a16:creationId xmlns:a16="http://schemas.microsoft.com/office/drawing/2014/main" id="{65676786-ECC0-B43E-B78C-2554D02ACF40}"/>
              </a:ext>
            </a:extLst>
          </p:cNvPr>
          <p:cNvGraphicFramePr>
            <a:graphicFrameLocks noGrp="1"/>
          </p:cNvGraphicFramePr>
          <p:nvPr>
            <p:ph sz="half" idx="1"/>
            <p:extLst>
              <p:ext uri="{D42A27DB-BD31-4B8C-83A1-F6EECF244321}">
                <p14:modId xmlns:p14="http://schemas.microsoft.com/office/powerpoint/2010/main" val="2060241755"/>
              </p:ext>
            </p:extLst>
          </p:nvPr>
        </p:nvGraphicFramePr>
        <p:xfrm>
          <a:off x="576685" y="-144312"/>
          <a:ext cx="5802071" cy="721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Tartalom helye 3">
            <a:extLst>
              <a:ext uri="{FF2B5EF4-FFF2-40B4-BE49-F238E27FC236}">
                <a16:creationId xmlns:a16="http://schemas.microsoft.com/office/drawing/2014/main" id="{7B687DBC-DBE5-DDE4-6FAC-9FCC64FD41BB}"/>
              </a:ext>
            </a:extLst>
          </p:cNvPr>
          <p:cNvGraphicFramePr>
            <a:graphicFrameLocks noGrp="1"/>
          </p:cNvGraphicFramePr>
          <p:nvPr>
            <p:ph sz="half" idx="2"/>
            <p:extLst>
              <p:ext uri="{D42A27DB-BD31-4B8C-83A1-F6EECF244321}">
                <p14:modId xmlns:p14="http://schemas.microsoft.com/office/powerpoint/2010/main" val="2736450376"/>
              </p:ext>
            </p:extLst>
          </p:nvPr>
        </p:nvGraphicFramePr>
        <p:xfrm>
          <a:off x="6546223" y="164024"/>
          <a:ext cx="4462870" cy="5985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2781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rtalom helye 2">
            <a:extLst>
              <a:ext uri="{FF2B5EF4-FFF2-40B4-BE49-F238E27FC236}">
                <a16:creationId xmlns:a16="http://schemas.microsoft.com/office/drawing/2014/main" id="{BFD08CD5-00E4-80AB-F953-C4D0384729CC}"/>
              </a:ext>
            </a:extLst>
          </p:cNvPr>
          <p:cNvGraphicFramePr>
            <a:graphicFrameLocks noGrp="1"/>
          </p:cNvGraphicFramePr>
          <p:nvPr>
            <p:ph sz="half" idx="1"/>
            <p:extLst>
              <p:ext uri="{D42A27DB-BD31-4B8C-83A1-F6EECF244321}">
                <p14:modId xmlns:p14="http://schemas.microsoft.com/office/powerpoint/2010/main" val="4171532780"/>
              </p:ext>
            </p:extLst>
          </p:nvPr>
        </p:nvGraphicFramePr>
        <p:xfrm>
          <a:off x="1041795" y="279484"/>
          <a:ext cx="5048683" cy="61514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 name="Rectangle 35">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artalom helye 3">
            <a:extLst>
              <a:ext uri="{FF2B5EF4-FFF2-40B4-BE49-F238E27FC236}">
                <a16:creationId xmlns:a16="http://schemas.microsoft.com/office/drawing/2014/main" id="{453450BD-D4B8-B2FE-ACFA-3B1FA7F268E8}"/>
              </a:ext>
            </a:extLst>
          </p:cNvPr>
          <p:cNvSpPr>
            <a:spLocks noGrp="1"/>
          </p:cNvSpPr>
          <p:nvPr>
            <p:ph sz="half" idx="2"/>
          </p:nvPr>
        </p:nvSpPr>
        <p:spPr>
          <a:xfrm>
            <a:off x="6532165" y="281586"/>
            <a:ext cx="4510545" cy="6026092"/>
          </a:xfrm>
        </p:spPr>
        <p:txBody>
          <a:bodyPr vert="horz" lIns="91440" tIns="45720" rIns="91440" bIns="45720" rtlCol="0" anchor="t">
            <a:noAutofit/>
          </a:bodyPr>
          <a:lstStyle/>
          <a:p>
            <a:pPr marL="0" indent="0" algn="ctr">
              <a:buNone/>
            </a:pPr>
            <a:r>
              <a:rPr lang="hu-HU" sz="3600" dirty="0">
                <a:latin typeface="Arial"/>
                <a:cs typeface="Arial"/>
              </a:rPr>
              <a:t>The</a:t>
            </a:r>
            <a:r>
              <a:rPr lang="hu-HU" sz="3600" dirty="0">
                <a:ea typeface="+mn-lt"/>
                <a:cs typeface="+mn-lt"/>
              </a:rPr>
              <a:t> </a:t>
            </a:r>
            <a:r>
              <a:rPr lang="hu-HU" sz="3600" dirty="0" err="1">
                <a:ea typeface="+mn-lt"/>
                <a:cs typeface="+mn-lt"/>
              </a:rPr>
              <a:t>Catholic</a:t>
            </a:r>
            <a:r>
              <a:rPr lang="hu-HU" sz="3600" dirty="0">
                <a:ea typeface="+mn-lt"/>
                <a:cs typeface="+mn-lt"/>
              </a:rPr>
              <a:t> University &amp; AI: </a:t>
            </a:r>
            <a:r>
              <a:rPr lang="hu-HU" sz="3600" dirty="0" err="1">
                <a:ea typeface="+mn-lt"/>
                <a:cs typeface="+mn-lt"/>
              </a:rPr>
              <a:t>Areas</a:t>
            </a:r>
            <a:r>
              <a:rPr lang="hu-HU" sz="3600" dirty="0">
                <a:ea typeface="+mn-lt"/>
                <a:cs typeface="+mn-lt"/>
              </a:rPr>
              <a:t> of </a:t>
            </a:r>
            <a:r>
              <a:rPr lang="hu-HU" sz="3600" dirty="0" err="1">
                <a:ea typeface="+mn-lt"/>
                <a:cs typeface="+mn-lt"/>
              </a:rPr>
              <a:t>Impact</a:t>
            </a:r>
            <a:r>
              <a:rPr lang="hu-HU" sz="3600" dirty="0">
                <a:ea typeface="+mn-lt"/>
                <a:cs typeface="+mn-lt"/>
              </a:rPr>
              <a:t>, </a:t>
            </a:r>
            <a:r>
              <a:rPr lang="hu-HU" sz="3600" dirty="0" err="1">
                <a:ea typeface="+mn-lt"/>
                <a:cs typeface="+mn-lt"/>
              </a:rPr>
              <a:t>Dialogue</a:t>
            </a:r>
            <a:r>
              <a:rPr lang="hu-HU" sz="3600" dirty="0">
                <a:ea typeface="+mn-lt"/>
                <a:cs typeface="+mn-lt"/>
              </a:rPr>
              <a:t>, and </a:t>
            </a:r>
            <a:r>
              <a:rPr lang="hu-HU" sz="3600" dirty="0" err="1">
                <a:ea typeface="+mn-lt"/>
                <a:cs typeface="+mn-lt"/>
              </a:rPr>
              <a:t>Methodology</a:t>
            </a:r>
            <a:r>
              <a:rPr lang="hu-HU" sz="3600" dirty="0">
                <a:latin typeface="Times New Roman"/>
                <a:cs typeface="Arial" panose="020B0604020202020204"/>
              </a:rPr>
              <a:t>?</a:t>
            </a:r>
            <a:endParaRPr lang="hu-HU" dirty="0">
              <a:latin typeface="Arial" panose="020B0604020202020204"/>
              <a:cs typeface="Arial" panose="020B0604020202020204"/>
            </a:endParaRPr>
          </a:p>
          <a:p>
            <a:pPr marL="344170" indent="-344170" algn="ctr"/>
            <a:endParaRPr lang="hu-HU" sz="2800">
              <a:latin typeface="Times New Roman"/>
              <a:cs typeface="Arial" panose="020B0604020202020204"/>
            </a:endParaRPr>
          </a:p>
        </p:txBody>
      </p:sp>
    </p:spTree>
    <p:extLst>
      <p:ext uri="{BB962C8B-B14F-4D97-AF65-F5344CB8AC3E}">
        <p14:creationId xmlns:p14="http://schemas.microsoft.com/office/powerpoint/2010/main" val="400267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0D16325-5D04-2067-EB7D-5943BA1AB4B8}"/>
              </a:ext>
            </a:extLst>
          </p:cNvPr>
          <p:cNvSpPr>
            <a:spLocks noGrp="1"/>
          </p:cNvSpPr>
          <p:nvPr>
            <p:ph sz="half" idx="1"/>
          </p:nvPr>
        </p:nvSpPr>
        <p:spPr>
          <a:xfrm>
            <a:off x="5619757" y="303999"/>
            <a:ext cx="5696104" cy="6563974"/>
          </a:xfrm>
        </p:spPr>
        <p:txBody>
          <a:bodyPr vert="horz" lIns="91440" tIns="45720" rIns="91440" bIns="45720" rtlCol="0" anchor="t">
            <a:noAutofit/>
          </a:bodyPr>
          <a:lstStyle/>
          <a:p>
            <a:pPr marL="0" indent="0" algn="ctr">
              <a:buNone/>
            </a:pPr>
            <a:r>
              <a:rPr lang="hu-HU" sz="2800" b="1">
                <a:latin typeface="Verdana"/>
                <a:ea typeface="Verdana"/>
              </a:rPr>
              <a:t>-  </a:t>
            </a:r>
            <a:r>
              <a:rPr lang="hu-HU" sz="2800" b="1" err="1">
                <a:latin typeface="Verdana"/>
                <a:ea typeface="Verdana"/>
              </a:rPr>
              <a:t>Catholic</a:t>
            </a:r>
            <a:r>
              <a:rPr lang="hu-HU" sz="2800" b="1">
                <a:latin typeface="Verdana"/>
                <a:ea typeface="Verdana"/>
              </a:rPr>
              <a:t> </a:t>
            </a:r>
            <a:r>
              <a:rPr lang="hu-HU" sz="2800" b="1" err="1">
                <a:latin typeface="Verdana"/>
                <a:ea typeface="Verdana"/>
              </a:rPr>
              <a:t>theological</a:t>
            </a:r>
            <a:r>
              <a:rPr lang="hu-HU" sz="2800" b="1">
                <a:latin typeface="Verdana"/>
                <a:ea typeface="Verdana"/>
              </a:rPr>
              <a:t> </a:t>
            </a:r>
            <a:r>
              <a:rPr lang="hu-HU" sz="2800" b="1" err="1">
                <a:latin typeface="Verdana"/>
                <a:ea typeface="Verdana"/>
              </a:rPr>
              <a:t>teaching</a:t>
            </a:r>
            <a:r>
              <a:rPr lang="hu-HU" sz="2800" b="1">
                <a:latin typeface="Verdana"/>
                <a:ea typeface="Verdana"/>
              </a:rPr>
              <a:t> </a:t>
            </a:r>
            <a:r>
              <a:rPr lang="hu-HU" sz="2800" b="1" err="1">
                <a:latin typeface="Verdana"/>
                <a:ea typeface="Verdana"/>
              </a:rPr>
              <a:t>approved</a:t>
            </a:r>
            <a:r>
              <a:rPr lang="hu-HU" sz="2800" b="1">
                <a:latin typeface="Verdana"/>
                <a:ea typeface="Verdana"/>
              </a:rPr>
              <a:t> </a:t>
            </a:r>
            <a:r>
              <a:rPr lang="hu-HU" sz="2800" b="1" err="1">
                <a:latin typeface="Verdana"/>
                <a:ea typeface="Verdana"/>
              </a:rPr>
              <a:t>by</a:t>
            </a:r>
            <a:r>
              <a:rPr lang="hu-HU" sz="2800" b="1">
                <a:latin typeface="Verdana"/>
                <a:ea typeface="Verdana"/>
              </a:rPr>
              <a:t> </a:t>
            </a:r>
            <a:r>
              <a:rPr lang="hu-HU" sz="2800" b="1" err="1">
                <a:latin typeface="Verdana"/>
                <a:ea typeface="Verdana"/>
              </a:rPr>
              <a:t>ecclesiastical</a:t>
            </a:r>
            <a:r>
              <a:rPr lang="hu-HU" sz="2800" b="1">
                <a:latin typeface="Verdana"/>
                <a:ea typeface="Verdana"/>
              </a:rPr>
              <a:t> </a:t>
            </a:r>
            <a:r>
              <a:rPr lang="hu-HU" sz="2800" b="1" err="1">
                <a:latin typeface="Verdana"/>
                <a:ea typeface="Verdana"/>
              </a:rPr>
              <a:t>authority</a:t>
            </a:r>
            <a:r>
              <a:rPr lang="hu-HU" sz="2800" b="1">
                <a:latin typeface="Verdana"/>
                <a:ea typeface="Verdana"/>
              </a:rPr>
              <a:t>, </a:t>
            </a:r>
            <a:r>
              <a:rPr lang="hu-HU" sz="2800" b="1" err="1">
                <a:latin typeface="Verdana"/>
                <a:ea typeface="Verdana"/>
              </a:rPr>
              <a:t>not</a:t>
            </a:r>
            <a:r>
              <a:rPr lang="hu-HU" sz="2800" b="1">
                <a:latin typeface="Verdana"/>
                <a:ea typeface="Verdana"/>
              </a:rPr>
              <a:t> “</a:t>
            </a:r>
            <a:r>
              <a:rPr lang="hu-HU" sz="2800" b="1" err="1">
                <a:latin typeface="Verdana"/>
                <a:ea typeface="Verdana"/>
              </a:rPr>
              <a:t>theology</a:t>
            </a:r>
            <a:r>
              <a:rPr lang="hu-HU" sz="2800" b="1">
                <a:latin typeface="Verdana"/>
                <a:ea typeface="Verdana"/>
              </a:rPr>
              <a:t>” in </a:t>
            </a:r>
            <a:r>
              <a:rPr lang="hu-HU" sz="2800" b="1" err="1">
                <a:latin typeface="Verdana"/>
                <a:ea typeface="Verdana"/>
              </a:rPr>
              <a:t>general</a:t>
            </a:r>
            <a:r>
              <a:rPr lang="hu-HU" sz="2800" b="1">
                <a:latin typeface="Verdana"/>
                <a:ea typeface="Verdana"/>
              </a:rPr>
              <a:t>.</a:t>
            </a:r>
            <a:endParaRPr lang="hu-HU" sz="2800">
              <a:latin typeface="Arial" panose="020B0604020202020204"/>
              <a:ea typeface="Verdana"/>
              <a:cs typeface="Arial" panose="020B0604020202020204"/>
            </a:endParaRPr>
          </a:p>
          <a:p>
            <a:pPr marL="0" indent="0" algn="ctr">
              <a:buNone/>
            </a:pPr>
            <a:r>
              <a:rPr lang="hu-HU" sz="2800" b="1" err="1">
                <a:latin typeface="Verdana"/>
                <a:ea typeface="Verdana"/>
              </a:rPr>
              <a:t>Davide</a:t>
            </a:r>
            <a:r>
              <a:rPr lang="hu-HU" sz="2800" b="1">
                <a:latin typeface="Verdana"/>
                <a:ea typeface="Verdana"/>
              </a:rPr>
              <a:t> </a:t>
            </a:r>
            <a:r>
              <a:rPr lang="hu-HU" sz="2800" b="1" err="1">
                <a:latin typeface="Verdana"/>
                <a:ea typeface="Verdana"/>
              </a:rPr>
              <a:t>Cito</a:t>
            </a:r>
            <a:endParaRPr lang="hu-HU" sz="2800">
              <a:cs typeface="Arial" panose="020B0604020202020204"/>
            </a:endParaRPr>
          </a:p>
          <a:p>
            <a:pPr marL="344170" indent="-344170" algn="ctr"/>
            <a:r>
              <a:rPr lang="hu-HU" sz="2800" b="1">
                <a:latin typeface="Verdana"/>
                <a:ea typeface="Verdana"/>
              </a:rPr>
              <a:t>-  </a:t>
            </a:r>
            <a:r>
              <a:rPr lang="hu-HU" sz="2800" b="1" err="1">
                <a:latin typeface="Verdana"/>
                <a:ea typeface="Verdana"/>
              </a:rPr>
              <a:t>Theology</a:t>
            </a:r>
            <a:r>
              <a:rPr lang="hu-HU" sz="2800" b="1">
                <a:latin typeface="Verdana"/>
                <a:ea typeface="Verdana"/>
              </a:rPr>
              <a:t> </a:t>
            </a:r>
            <a:r>
              <a:rPr lang="hu-HU" sz="2800" b="1" err="1">
                <a:latin typeface="Verdana"/>
                <a:ea typeface="Verdana"/>
              </a:rPr>
              <a:t>illuminated</a:t>
            </a:r>
            <a:r>
              <a:rPr lang="hu-HU" sz="2800" b="1">
                <a:latin typeface="Verdana"/>
                <a:ea typeface="Verdana"/>
              </a:rPr>
              <a:t> </a:t>
            </a:r>
            <a:r>
              <a:rPr lang="hu-HU" sz="2800" b="1" err="1">
                <a:latin typeface="Verdana"/>
                <a:ea typeface="Verdana"/>
              </a:rPr>
              <a:t>by</a:t>
            </a:r>
            <a:r>
              <a:rPr lang="hu-HU" sz="2800" b="1">
                <a:latin typeface="Verdana"/>
                <a:ea typeface="Verdana"/>
              </a:rPr>
              <a:t> </a:t>
            </a:r>
            <a:r>
              <a:rPr lang="hu-HU" sz="2800" b="1" err="1">
                <a:latin typeface="Verdana"/>
                <a:ea typeface="Verdana"/>
              </a:rPr>
              <a:t>faith</a:t>
            </a:r>
            <a:r>
              <a:rPr lang="hu-HU" sz="2800" b="1">
                <a:latin typeface="Verdana"/>
                <a:ea typeface="Verdana"/>
              </a:rPr>
              <a:t>.</a:t>
            </a:r>
          </a:p>
          <a:p>
            <a:pPr marL="344170" indent="-344170" algn="ctr"/>
            <a:r>
              <a:rPr lang="hu-HU" sz="2800" b="1" err="1">
                <a:latin typeface="Verdana"/>
                <a:ea typeface="Verdana"/>
                <a:cs typeface="Arial" panose="020B0604020202020204"/>
              </a:rPr>
              <a:t>Not</a:t>
            </a:r>
            <a:r>
              <a:rPr lang="hu-HU" sz="2800" b="1">
                <a:latin typeface="Verdana"/>
                <a:ea typeface="Verdana"/>
                <a:cs typeface="Arial" panose="020B0604020202020204"/>
              </a:rPr>
              <a:t> </a:t>
            </a:r>
            <a:r>
              <a:rPr lang="hu-HU" sz="2800" b="1" err="1">
                <a:latin typeface="Verdana"/>
                <a:ea typeface="Verdana"/>
                <a:cs typeface="Arial" panose="020B0604020202020204"/>
              </a:rPr>
              <a:t>religious</a:t>
            </a:r>
            <a:r>
              <a:rPr lang="hu-HU" sz="2800" b="1">
                <a:latin typeface="Verdana"/>
                <a:ea typeface="Verdana"/>
                <a:cs typeface="Arial" panose="020B0604020202020204"/>
              </a:rPr>
              <a:t> </a:t>
            </a:r>
            <a:r>
              <a:rPr lang="hu-HU" sz="2800" b="1" err="1">
                <a:latin typeface="Verdana"/>
                <a:ea typeface="Verdana"/>
                <a:cs typeface="Arial" panose="020B0604020202020204"/>
              </a:rPr>
              <a:t>studies</a:t>
            </a:r>
            <a:r>
              <a:rPr lang="hu-HU" sz="2800" b="1">
                <a:latin typeface="Verdana"/>
                <a:ea typeface="Verdana"/>
                <a:cs typeface="Arial" panose="020B0604020202020204"/>
              </a:rPr>
              <a:t>. </a:t>
            </a:r>
            <a:endParaRPr lang="hu-HU" sz="2800">
              <a:latin typeface="Verdana"/>
              <a:ea typeface="Verdana"/>
              <a:cs typeface="Arial" panose="020B0604020202020204"/>
            </a:endParaRPr>
          </a:p>
          <a:p>
            <a:pPr marL="0" indent="0" algn="ctr">
              <a:buNone/>
            </a:pPr>
            <a:endParaRPr lang="hu-HU" sz="2800" b="1">
              <a:latin typeface="Verdana"/>
              <a:ea typeface="Verdana"/>
              <a:cs typeface="Arial" panose="020B0604020202020204"/>
            </a:endParaRPr>
          </a:p>
        </p:txBody>
      </p:sp>
      <p:sp>
        <p:nvSpPr>
          <p:cNvPr id="4" name="Tartalom helye 3">
            <a:extLst>
              <a:ext uri="{FF2B5EF4-FFF2-40B4-BE49-F238E27FC236}">
                <a16:creationId xmlns:a16="http://schemas.microsoft.com/office/drawing/2014/main" id="{C2A414B6-8854-A9C0-21D3-141736E43554}"/>
              </a:ext>
            </a:extLst>
          </p:cNvPr>
          <p:cNvSpPr>
            <a:spLocks noGrp="1"/>
          </p:cNvSpPr>
          <p:nvPr>
            <p:ph sz="half" idx="2"/>
          </p:nvPr>
        </p:nvSpPr>
        <p:spPr>
          <a:xfrm>
            <a:off x="895608" y="595350"/>
            <a:ext cx="4039897" cy="5454593"/>
          </a:xfrm>
        </p:spPr>
        <p:txBody>
          <a:bodyPr vert="horz" lIns="91440" tIns="45720" rIns="91440" bIns="45720" rtlCol="0" anchor="t">
            <a:normAutofit/>
          </a:bodyPr>
          <a:lstStyle/>
          <a:p>
            <a:pPr marL="344170" indent="-344170" algn="ctr"/>
            <a:r>
              <a:rPr lang="hu-HU" b="1">
                <a:latin typeface="Verdana"/>
                <a:ea typeface="Verdana"/>
              </a:rPr>
              <a:t>§2. In </a:t>
            </a:r>
            <a:r>
              <a:rPr lang="hu-HU" b="1" err="1">
                <a:latin typeface="Verdana"/>
                <a:ea typeface="Verdana"/>
              </a:rPr>
              <a:t>individual</a:t>
            </a:r>
            <a:r>
              <a:rPr lang="hu-HU" b="1">
                <a:latin typeface="Verdana"/>
                <a:ea typeface="Verdana"/>
              </a:rPr>
              <a:t> </a:t>
            </a:r>
            <a:r>
              <a:rPr lang="hu-HU" b="1" err="1">
                <a:latin typeface="Verdana"/>
                <a:ea typeface="Verdana"/>
              </a:rPr>
              <a:t>Catholic</a:t>
            </a:r>
            <a:r>
              <a:rPr lang="hu-HU" b="1">
                <a:latin typeface="Verdana"/>
                <a:ea typeface="Verdana"/>
              </a:rPr>
              <a:t> </a:t>
            </a:r>
            <a:r>
              <a:rPr lang="hu-HU" b="1" err="1">
                <a:latin typeface="Verdana"/>
                <a:ea typeface="Verdana"/>
              </a:rPr>
              <a:t>universities</a:t>
            </a:r>
            <a:r>
              <a:rPr lang="hu-HU" b="1">
                <a:latin typeface="Verdana"/>
                <a:ea typeface="Verdana"/>
              </a:rPr>
              <a:t>, </a:t>
            </a:r>
            <a:r>
              <a:rPr lang="hu-HU" b="1" err="1">
                <a:latin typeface="Verdana"/>
                <a:ea typeface="Verdana"/>
              </a:rPr>
              <a:t>there</a:t>
            </a:r>
            <a:r>
              <a:rPr lang="hu-HU" b="1">
                <a:latin typeface="Verdana"/>
                <a:ea typeface="Verdana"/>
              </a:rPr>
              <a:t> </a:t>
            </a:r>
            <a:r>
              <a:rPr lang="hu-HU" b="1" err="1">
                <a:latin typeface="Verdana"/>
                <a:ea typeface="Verdana"/>
              </a:rPr>
              <a:t>are</a:t>
            </a:r>
            <a:r>
              <a:rPr lang="hu-HU" b="1">
                <a:latin typeface="Verdana"/>
                <a:ea typeface="Verdana"/>
              </a:rPr>
              <a:t> </a:t>
            </a:r>
            <a:r>
              <a:rPr lang="hu-HU" b="1" err="1">
                <a:latin typeface="Verdana"/>
                <a:ea typeface="Verdana"/>
              </a:rPr>
              <a:t>to</a:t>
            </a:r>
            <a:r>
              <a:rPr lang="hu-HU" b="1">
                <a:latin typeface="Verdana"/>
                <a:ea typeface="Verdana"/>
              </a:rPr>
              <a:t> be </a:t>
            </a:r>
            <a:r>
              <a:rPr lang="hu-HU" b="1" err="1">
                <a:latin typeface="Verdana"/>
                <a:ea typeface="Verdana"/>
              </a:rPr>
              <a:t>classes</a:t>
            </a:r>
            <a:r>
              <a:rPr lang="hu-HU" b="1">
                <a:latin typeface="Verdana"/>
                <a:ea typeface="Verdana"/>
              </a:rPr>
              <a:t> </a:t>
            </a:r>
            <a:r>
              <a:rPr lang="hu-HU" b="1" err="1">
                <a:latin typeface="Verdana"/>
                <a:ea typeface="Verdana"/>
              </a:rPr>
              <a:t>which</a:t>
            </a:r>
            <a:r>
              <a:rPr lang="hu-HU" b="1">
                <a:latin typeface="Verdana"/>
                <a:ea typeface="Verdana"/>
              </a:rPr>
              <a:t> </a:t>
            </a:r>
            <a:r>
              <a:rPr lang="hu-HU" b="1" err="1">
                <a:latin typeface="Verdana"/>
                <a:ea typeface="Verdana"/>
              </a:rPr>
              <a:t>especially</a:t>
            </a:r>
            <a:r>
              <a:rPr lang="hu-HU" b="1">
                <a:latin typeface="Verdana"/>
                <a:ea typeface="Verdana"/>
              </a:rPr>
              <a:t> </a:t>
            </a:r>
            <a:r>
              <a:rPr lang="hu-HU" b="1" err="1">
                <a:latin typeface="Verdana"/>
                <a:ea typeface="Verdana"/>
              </a:rPr>
              <a:t>treat</a:t>
            </a:r>
            <a:r>
              <a:rPr lang="hu-HU" b="1">
                <a:latin typeface="Verdana"/>
                <a:ea typeface="Verdana"/>
              </a:rPr>
              <a:t> </a:t>
            </a:r>
            <a:r>
              <a:rPr lang="hu-HU" b="1" err="1">
                <a:latin typeface="Verdana"/>
                <a:ea typeface="Verdana"/>
              </a:rPr>
              <a:t>those</a:t>
            </a:r>
            <a:r>
              <a:rPr lang="hu-HU" b="1">
                <a:latin typeface="Verdana"/>
                <a:ea typeface="Verdana"/>
              </a:rPr>
              <a:t> </a:t>
            </a:r>
            <a:r>
              <a:rPr lang="hu-HU" b="1" err="1">
                <a:latin typeface="Verdana"/>
                <a:ea typeface="Verdana"/>
              </a:rPr>
              <a:t>theological</a:t>
            </a:r>
            <a:r>
              <a:rPr lang="hu-HU" b="1">
                <a:latin typeface="Verdana"/>
                <a:ea typeface="Verdana"/>
              </a:rPr>
              <a:t> </a:t>
            </a:r>
            <a:r>
              <a:rPr lang="hu-HU" b="1" err="1">
                <a:latin typeface="Verdana"/>
                <a:ea typeface="Verdana"/>
              </a:rPr>
              <a:t>questions</a:t>
            </a:r>
            <a:r>
              <a:rPr lang="hu-HU" b="1">
                <a:latin typeface="Verdana"/>
                <a:ea typeface="Verdana"/>
              </a:rPr>
              <a:t> </a:t>
            </a:r>
            <a:r>
              <a:rPr lang="hu-HU" b="1" err="1">
                <a:latin typeface="Verdana"/>
                <a:ea typeface="Verdana"/>
              </a:rPr>
              <a:t>which</a:t>
            </a:r>
            <a:r>
              <a:rPr lang="hu-HU" b="1">
                <a:latin typeface="Verdana"/>
                <a:ea typeface="Verdana"/>
              </a:rPr>
              <a:t> </a:t>
            </a:r>
            <a:r>
              <a:rPr lang="hu-HU" b="1" err="1">
                <a:latin typeface="Verdana"/>
                <a:ea typeface="Verdana"/>
              </a:rPr>
              <a:t>are</a:t>
            </a:r>
            <a:r>
              <a:rPr lang="hu-HU" b="1">
                <a:latin typeface="Verdana"/>
                <a:ea typeface="Verdana"/>
              </a:rPr>
              <a:t> </a:t>
            </a:r>
            <a:r>
              <a:rPr lang="hu-HU" b="1" err="1">
                <a:latin typeface="Verdana"/>
                <a:ea typeface="Verdana"/>
              </a:rPr>
              <a:t>connected</a:t>
            </a:r>
            <a:r>
              <a:rPr lang="hu-HU" b="1">
                <a:latin typeface="Verdana"/>
                <a:ea typeface="Verdana"/>
              </a:rPr>
              <a:t> </a:t>
            </a:r>
            <a:r>
              <a:rPr lang="hu-HU" b="1" err="1">
                <a:latin typeface="Verdana"/>
                <a:ea typeface="Verdana"/>
              </a:rPr>
              <a:t>to</a:t>
            </a:r>
            <a:r>
              <a:rPr lang="hu-HU" b="1">
                <a:latin typeface="Verdana"/>
                <a:ea typeface="Verdana"/>
              </a:rPr>
              <a:t> </a:t>
            </a:r>
            <a:r>
              <a:rPr lang="hu-HU" b="1" err="1">
                <a:latin typeface="Verdana"/>
                <a:ea typeface="Verdana"/>
              </a:rPr>
              <a:t>the</a:t>
            </a:r>
            <a:r>
              <a:rPr lang="hu-HU" b="1">
                <a:latin typeface="Verdana"/>
                <a:ea typeface="Verdana"/>
              </a:rPr>
              <a:t> </a:t>
            </a:r>
            <a:r>
              <a:rPr lang="hu-HU" b="1" err="1">
                <a:latin typeface="Verdana"/>
                <a:ea typeface="Verdana"/>
              </a:rPr>
              <a:t>disciplines</a:t>
            </a:r>
            <a:r>
              <a:rPr lang="hu-HU" b="1">
                <a:latin typeface="Verdana"/>
                <a:ea typeface="Verdana"/>
              </a:rPr>
              <a:t> of </a:t>
            </a:r>
            <a:r>
              <a:rPr lang="hu-HU" b="1" err="1">
                <a:latin typeface="Verdana"/>
                <a:ea typeface="Verdana"/>
              </a:rPr>
              <a:t>their</a:t>
            </a:r>
            <a:r>
              <a:rPr lang="hu-HU" b="1">
                <a:latin typeface="Verdana"/>
                <a:ea typeface="Verdana"/>
              </a:rPr>
              <a:t> </a:t>
            </a:r>
            <a:r>
              <a:rPr lang="hu-HU" b="1" err="1">
                <a:latin typeface="Verdana"/>
                <a:ea typeface="Verdana"/>
              </a:rPr>
              <a:t>faculties</a:t>
            </a:r>
            <a:r>
              <a:rPr lang="hu-HU" b="1">
                <a:latin typeface="Verdana"/>
                <a:ea typeface="Verdana"/>
              </a:rPr>
              <a:t>. (811. C.)</a:t>
            </a:r>
          </a:p>
        </p:txBody>
      </p:sp>
      <p:pic>
        <p:nvPicPr>
          <p:cNvPr id="5" name="Kép 4" descr="Canon Law Articles, Reviews and Briefly Noted.">
            <a:extLst>
              <a:ext uri="{FF2B5EF4-FFF2-40B4-BE49-F238E27FC236}">
                <a16:creationId xmlns:a16="http://schemas.microsoft.com/office/drawing/2014/main" id="{6A494DBB-1393-EB0C-A1DE-B56A194F3591}"/>
              </a:ext>
            </a:extLst>
          </p:cNvPr>
          <p:cNvPicPr>
            <a:picLocks noChangeAspect="1"/>
          </p:cNvPicPr>
          <p:nvPr/>
        </p:nvPicPr>
        <p:blipFill>
          <a:blip r:embed="rId2"/>
          <a:stretch>
            <a:fillRect/>
          </a:stretch>
        </p:blipFill>
        <p:spPr>
          <a:xfrm>
            <a:off x="1407459" y="4634356"/>
            <a:ext cx="3292287" cy="1802698"/>
          </a:xfrm>
          <a:prstGeom prst="rect">
            <a:avLst/>
          </a:prstGeom>
        </p:spPr>
      </p:pic>
    </p:spTree>
    <p:extLst>
      <p:ext uri="{BB962C8B-B14F-4D97-AF65-F5344CB8AC3E}">
        <p14:creationId xmlns:p14="http://schemas.microsoft.com/office/powerpoint/2010/main" val="320101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rtalom helye 2">
            <a:extLst>
              <a:ext uri="{FF2B5EF4-FFF2-40B4-BE49-F238E27FC236}">
                <a16:creationId xmlns:a16="http://schemas.microsoft.com/office/drawing/2014/main" id="{16CD2D65-4498-AC3E-BC8C-A66CE3584D0E}"/>
              </a:ext>
            </a:extLst>
          </p:cNvPr>
          <p:cNvGraphicFramePr>
            <a:graphicFrameLocks noGrp="1"/>
          </p:cNvGraphicFramePr>
          <p:nvPr>
            <p:ph sz="half" idx="1"/>
            <p:extLst>
              <p:ext uri="{D42A27DB-BD31-4B8C-83A1-F6EECF244321}">
                <p14:modId xmlns:p14="http://schemas.microsoft.com/office/powerpoint/2010/main" val="1195985037"/>
              </p:ext>
            </p:extLst>
          </p:nvPr>
        </p:nvGraphicFramePr>
        <p:xfrm>
          <a:off x="678984" y="220"/>
          <a:ext cx="5415957" cy="6834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57C39F4A-1EE0-A4DC-3C82-7454D2F9BDAF}"/>
              </a:ext>
            </a:extLst>
          </p:cNvPr>
          <p:cNvSpPr>
            <a:spLocks noGrp="1"/>
          </p:cNvSpPr>
          <p:nvPr>
            <p:ph sz="half" idx="2"/>
          </p:nvPr>
        </p:nvSpPr>
        <p:spPr>
          <a:xfrm>
            <a:off x="6106342" y="505703"/>
            <a:ext cx="4454516" cy="5544240"/>
          </a:xfrm>
        </p:spPr>
        <p:txBody>
          <a:bodyPr vert="horz" lIns="91440" tIns="45720" rIns="91440" bIns="45720" rtlCol="0" anchor="t">
            <a:normAutofit/>
          </a:bodyPr>
          <a:lstStyle/>
          <a:p>
            <a:pPr marL="344170" indent="-344170"/>
            <a:r>
              <a:rPr lang="hu-HU" sz="1800" b="1">
                <a:latin typeface="Verdana"/>
                <a:ea typeface="Verdana"/>
              </a:rPr>
              <a:t>- </a:t>
            </a:r>
            <a:r>
              <a:rPr lang="hu-HU" sz="1800" b="1" err="1">
                <a:latin typeface="Verdana"/>
                <a:ea typeface="Verdana"/>
              </a:rPr>
              <a:t>Alvaro</a:t>
            </a:r>
            <a:r>
              <a:rPr lang="hu-HU" sz="1800" b="1">
                <a:latin typeface="Verdana"/>
                <a:ea typeface="Verdana"/>
              </a:rPr>
              <a:t> </a:t>
            </a:r>
            <a:r>
              <a:rPr lang="hu-HU" sz="1800" b="1" err="1">
                <a:latin typeface="Verdana"/>
                <a:ea typeface="Verdana"/>
              </a:rPr>
              <a:t>del</a:t>
            </a:r>
            <a:r>
              <a:rPr lang="hu-HU" sz="1800" b="1">
                <a:latin typeface="Verdana"/>
                <a:ea typeface="Verdana"/>
              </a:rPr>
              <a:t> </a:t>
            </a:r>
            <a:r>
              <a:rPr lang="hu-HU" sz="1800" b="1" err="1">
                <a:latin typeface="Verdana"/>
                <a:ea typeface="Verdana"/>
              </a:rPr>
              <a:t>Portillo</a:t>
            </a:r>
            <a:r>
              <a:rPr lang="hu-HU" sz="1800" b="1">
                <a:latin typeface="Verdana"/>
                <a:ea typeface="Verdana"/>
              </a:rPr>
              <a:t>;  Carlos José </a:t>
            </a:r>
            <a:r>
              <a:rPr lang="hu-HU" sz="1800" b="1" err="1">
                <a:latin typeface="Verdana"/>
                <a:ea typeface="Verdana"/>
              </a:rPr>
              <a:t>Errazuriz</a:t>
            </a:r>
            <a:r>
              <a:rPr lang="hu-HU" sz="1800" b="1">
                <a:latin typeface="Verdana"/>
                <a:ea typeface="Verdana"/>
              </a:rPr>
              <a:t>: </a:t>
            </a:r>
            <a:endParaRPr lang="hu-HU">
              <a:latin typeface="Arial" panose="020B0604020202020204"/>
              <a:ea typeface="Verdana"/>
              <a:cs typeface="Arial" panose="020B0604020202020204"/>
            </a:endParaRPr>
          </a:p>
          <a:p>
            <a:pPr marL="344170" indent="-344170"/>
            <a:r>
              <a:rPr lang="hu-HU" sz="1800" b="1">
                <a:latin typeface="Verdana"/>
                <a:ea typeface="Verdana"/>
              </a:rPr>
              <a:t> "The </a:t>
            </a:r>
            <a:r>
              <a:rPr lang="hu-HU" sz="1800" b="1" err="1">
                <a:latin typeface="Verdana"/>
                <a:ea typeface="Verdana"/>
              </a:rPr>
              <a:t>faithful’s</a:t>
            </a:r>
            <a:r>
              <a:rPr lang="hu-HU" sz="1800" b="1">
                <a:latin typeface="Verdana"/>
                <a:ea typeface="Verdana"/>
              </a:rPr>
              <a:t> </a:t>
            </a:r>
            <a:r>
              <a:rPr lang="hu-HU" sz="1800" b="1" err="1">
                <a:latin typeface="Verdana"/>
                <a:ea typeface="Verdana"/>
              </a:rPr>
              <a:t>right</a:t>
            </a:r>
            <a:r>
              <a:rPr lang="hu-HU" sz="1800" b="1">
                <a:latin typeface="Verdana"/>
                <a:ea typeface="Verdana"/>
              </a:rPr>
              <a:t> </a:t>
            </a:r>
            <a:r>
              <a:rPr lang="hu-HU" sz="1800" b="1" err="1">
                <a:latin typeface="Verdana"/>
                <a:ea typeface="Verdana"/>
              </a:rPr>
              <a:t>to</a:t>
            </a:r>
            <a:r>
              <a:rPr lang="hu-HU" sz="1800" b="1">
                <a:latin typeface="Verdana"/>
                <a:ea typeface="Verdana"/>
              </a:rPr>
              <a:t> </a:t>
            </a:r>
            <a:r>
              <a:rPr lang="hu-HU" sz="1800" b="1" err="1">
                <a:latin typeface="Verdana"/>
                <a:ea typeface="Verdana"/>
              </a:rPr>
              <a:t>know</a:t>
            </a:r>
            <a:r>
              <a:rPr lang="hu-HU" sz="1800" b="1">
                <a:latin typeface="Verdana"/>
                <a:ea typeface="Verdana"/>
              </a:rPr>
              <a:t> </a:t>
            </a:r>
            <a:r>
              <a:rPr lang="hu-HU" sz="1800" b="1" err="1">
                <a:latin typeface="Verdana"/>
                <a:ea typeface="Verdana"/>
              </a:rPr>
              <a:t>Catholic</a:t>
            </a:r>
            <a:r>
              <a:rPr lang="hu-HU" sz="1800" b="1">
                <a:latin typeface="Verdana"/>
                <a:ea typeface="Verdana"/>
              </a:rPr>
              <a:t> </a:t>
            </a:r>
            <a:r>
              <a:rPr lang="hu-HU" sz="1800" b="1" err="1">
                <a:latin typeface="Verdana"/>
                <a:ea typeface="Verdana"/>
              </a:rPr>
              <a:t>teaching</a:t>
            </a:r>
            <a:r>
              <a:rPr lang="hu-HU" sz="1800" b="1">
                <a:latin typeface="Verdana"/>
                <a:ea typeface="Verdana"/>
              </a:rPr>
              <a:t> is </a:t>
            </a:r>
            <a:r>
              <a:rPr lang="hu-HU" sz="1800" b="1" err="1">
                <a:latin typeface="Verdana"/>
                <a:ea typeface="Verdana"/>
              </a:rPr>
              <a:t>not</a:t>
            </a:r>
            <a:r>
              <a:rPr lang="hu-HU" sz="1800" b="1">
                <a:latin typeface="Verdana"/>
                <a:ea typeface="Verdana"/>
              </a:rPr>
              <a:t> </a:t>
            </a:r>
            <a:r>
              <a:rPr lang="hu-HU" sz="1800" b="1" err="1">
                <a:latin typeface="Verdana"/>
                <a:ea typeface="Verdana"/>
              </a:rPr>
              <a:t>abstract</a:t>
            </a:r>
            <a:r>
              <a:rPr lang="hu-HU" sz="1800" b="1">
                <a:latin typeface="Verdana"/>
                <a:ea typeface="Verdana"/>
              </a:rPr>
              <a:t>, </a:t>
            </a:r>
            <a:r>
              <a:rPr lang="hu-HU" sz="1800" b="1" err="1">
                <a:latin typeface="Verdana"/>
                <a:ea typeface="Verdana"/>
              </a:rPr>
              <a:t>but</a:t>
            </a:r>
            <a:r>
              <a:rPr lang="hu-HU" sz="1800" b="1">
                <a:latin typeface="Verdana"/>
                <a:ea typeface="Verdana"/>
              </a:rPr>
              <a:t> </a:t>
            </a:r>
            <a:r>
              <a:rPr lang="hu-HU" sz="1800" b="1" err="1">
                <a:latin typeface="Verdana"/>
                <a:ea typeface="Verdana"/>
              </a:rPr>
              <a:t>arises</a:t>
            </a:r>
            <a:r>
              <a:rPr lang="hu-HU" sz="1800" b="1">
                <a:latin typeface="Verdana"/>
                <a:ea typeface="Verdana"/>
              </a:rPr>
              <a:t> in </a:t>
            </a:r>
            <a:r>
              <a:rPr lang="hu-HU" sz="1800" b="1" err="1">
                <a:latin typeface="Verdana"/>
                <a:ea typeface="Verdana"/>
              </a:rPr>
              <a:t>concrete</a:t>
            </a:r>
            <a:r>
              <a:rPr lang="hu-HU" sz="1800" b="1">
                <a:latin typeface="Verdana"/>
                <a:ea typeface="Verdana"/>
              </a:rPr>
              <a:t> life </a:t>
            </a:r>
            <a:r>
              <a:rPr lang="hu-HU" sz="1800" b="1" err="1">
                <a:latin typeface="Verdana"/>
                <a:ea typeface="Verdana"/>
              </a:rPr>
              <a:t>situations</a:t>
            </a:r>
            <a:r>
              <a:rPr lang="hu-HU" sz="1800" b="1">
                <a:latin typeface="Verdana"/>
                <a:ea typeface="Verdana"/>
              </a:rPr>
              <a:t>.  (</a:t>
            </a:r>
            <a:r>
              <a:rPr lang="hu-HU" sz="1800" b="1" err="1">
                <a:latin typeface="Verdana"/>
                <a:ea typeface="Verdana"/>
              </a:rPr>
              <a:t>can</a:t>
            </a:r>
            <a:r>
              <a:rPr lang="hu-HU" sz="1800" b="1">
                <a:latin typeface="Verdana"/>
                <a:ea typeface="Verdana"/>
              </a:rPr>
              <a:t>. 229).</a:t>
            </a:r>
            <a:endParaRPr lang="hu-HU">
              <a:cs typeface="Arial"/>
            </a:endParaRPr>
          </a:p>
        </p:txBody>
      </p:sp>
      <p:pic>
        <p:nvPicPr>
          <p:cNvPr id="5" name="Kép 4" descr="LAICI E FEDELI NELLA CHIESA - ALVARO DEL PORTILLO - ARES - 1969 | eBay">
            <a:extLst>
              <a:ext uri="{FF2B5EF4-FFF2-40B4-BE49-F238E27FC236}">
                <a16:creationId xmlns:a16="http://schemas.microsoft.com/office/drawing/2014/main" id="{124FB87F-5D8F-FD95-CE09-ABB346547865}"/>
              </a:ext>
            </a:extLst>
          </p:cNvPr>
          <p:cNvPicPr>
            <a:picLocks noChangeAspect="1"/>
          </p:cNvPicPr>
          <p:nvPr/>
        </p:nvPicPr>
        <p:blipFill>
          <a:blip r:embed="rId7"/>
          <a:stretch>
            <a:fillRect/>
          </a:stretch>
        </p:blipFill>
        <p:spPr>
          <a:xfrm>
            <a:off x="7103130" y="3941949"/>
            <a:ext cx="3028389" cy="1876425"/>
          </a:xfrm>
          <a:prstGeom prst="rect">
            <a:avLst/>
          </a:prstGeom>
        </p:spPr>
      </p:pic>
    </p:spTree>
    <p:extLst>
      <p:ext uri="{BB962C8B-B14F-4D97-AF65-F5344CB8AC3E}">
        <p14:creationId xmlns:p14="http://schemas.microsoft.com/office/powerpoint/2010/main" val="117310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2">
            <a:extLst>
              <a:ext uri="{FF2B5EF4-FFF2-40B4-BE49-F238E27FC236}">
                <a16:creationId xmlns:a16="http://schemas.microsoft.com/office/drawing/2014/main" id="{A4F6C344-5B60-4BEA-6D43-9DC25D5AEE3A}"/>
              </a:ext>
            </a:extLst>
          </p:cNvPr>
          <p:cNvGraphicFramePr>
            <a:graphicFrameLocks noGrp="1"/>
          </p:cNvGraphicFramePr>
          <p:nvPr>
            <p:ph sz="half" idx="1"/>
            <p:extLst>
              <p:ext uri="{D42A27DB-BD31-4B8C-83A1-F6EECF244321}">
                <p14:modId xmlns:p14="http://schemas.microsoft.com/office/powerpoint/2010/main" val="3909440210"/>
              </p:ext>
            </p:extLst>
          </p:nvPr>
        </p:nvGraphicFramePr>
        <p:xfrm>
          <a:off x="946904" y="1440"/>
          <a:ext cx="5483195" cy="521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A5A6EF9C-0014-0C8E-1C19-10D4A7C9768C}"/>
              </a:ext>
            </a:extLst>
          </p:cNvPr>
          <p:cNvSpPr>
            <a:spLocks noGrp="1"/>
          </p:cNvSpPr>
          <p:nvPr>
            <p:ph sz="half" idx="2"/>
          </p:nvPr>
        </p:nvSpPr>
        <p:spPr>
          <a:xfrm>
            <a:off x="7079217" y="560307"/>
            <a:ext cx="3481641" cy="5489636"/>
          </a:xfrm>
        </p:spPr>
        <p:txBody>
          <a:bodyPr vert="horz" lIns="91440" tIns="45720" rIns="91440" bIns="45720" rtlCol="0" anchor="t">
            <a:normAutofit/>
          </a:bodyPr>
          <a:lstStyle/>
          <a:p>
            <a:pPr marL="344170" indent="-344170" algn="ctr"/>
            <a:r>
              <a:rPr lang="hu-HU" sz="2800" dirty="0">
                <a:cs typeface="Arial"/>
              </a:rPr>
              <a:t>More </a:t>
            </a:r>
            <a:r>
              <a:rPr lang="hu-HU" sz="2800" dirty="0" err="1">
                <a:cs typeface="Arial"/>
              </a:rPr>
              <a:t>effective</a:t>
            </a:r>
            <a:r>
              <a:rPr lang="hu-HU" sz="2800" dirty="0">
                <a:cs typeface="Arial"/>
              </a:rPr>
              <a:t> </a:t>
            </a:r>
          </a:p>
          <a:p>
            <a:pPr marL="344170" indent="-344170" algn="ctr"/>
            <a:r>
              <a:rPr lang="hu-HU" sz="2800" dirty="0" err="1">
                <a:cs typeface="Arial"/>
              </a:rPr>
              <a:t>Complex</a:t>
            </a:r>
            <a:r>
              <a:rPr lang="hu-HU" sz="2800" dirty="0">
                <a:cs typeface="Arial"/>
              </a:rPr>
              <a:t> </a:t>
            </a:r>
            <a:r>
              <a:rPr lang="hu-HU" sz="2800" dirty="0" err="1">
                <a:cs typeface="Arial"/>
              </a:rPr>
              <a:t>interpretation</a:t>
            </a:r>
            <a:r>
              <a:rPr lang="hu-HU" sz="2800" dirty="0">
                <a:cs typeface="Arial"/>
              </a:rPr>
              <a:t> of </a:t>
            </a:r>
            <a:r>
              <a:rPr lang="hu-HU" sz="2800" dirty="0" err="1">
                <a:cs typeface="Arial"/>
              </a:rPr>
              <a:t>specific</a:t>
            </a:r>
            <a:r>
              <a:rPr lang="hu-HU" sz="2800" dirty="0">
                <a:cs typeface="Arial"/>
              </a:rPr>
              <a:t> </a:t>
            </a:r>
            <a:r>
              <a:rPr lang="hu-HU" sz="2800" dirty="0" err="1">
                <a:cs typeface="Arial"/>
              </a:rPr>
              <a:t>challenges</a:t>
            </a:r>
            <a:r>
              <a:rPr lang="hu-HU" sz="2800" dirty="0">
                <a:cs typeface="Arial"/>
              </a:rPr>
              <a:t>: </a:t>
            </a:r>
          </a:p>
          <a:p>
            <a:pPr marL="344170" indent="-344170"/>
            <a:endParaRPr lang="hu-HU" sz="2800" dirty="0">
              <a:cs typeface="Arial"/>
            </a:endParaRPr>
          </a:p>
        </p:txBody>
      </p:sp>
      <p:pic>
        <p:nvPicPr>
          <p:cNvPr id="25" name="Kép 24" descr="Catholic Church Raises Moral &amp; Ethical Concerns About Artificial  Intelligence | EWTN Pro-Life Weekly">
            <a:extLst>
              <a:ext uri="{FF2B5EF4-FFF2-40B4-BE49-F238E27FC236}">
                <a16:creationId xmlns:a16="http://schemas.microsoft.com/office/drawing/2014/main" id="{0BEE50E9-C3A8-F3BC-C6A1-F23F38569E63}"/>
              </a:ext>
            </a:extLst>
          </p:cNvPr>
          <p:cNvPicPr>
            <a:picLocks noChangeAspect="1"/>
          </p:cNvPicPr>
          <p:nvPr/>
        </p:nvPicPr>
        <p:blipFill>
          <a:blip r:embed="rId7"/>
          <a:stretch>
            <a:fillRect/>
          </a:stretch>
        </p:blipFill>
        <p:spPr>
          <a:xfrm>
            <a:off x="7516702" y="4337287"/>
            <a:ext cx="4446087" cy="2519898"/>
          </a:xfrm>
          <a:prstGeom prst="rect">
            <a:avLst/>
          </a:prstGeom>
        </p:spPr>
      </p:pic>
    </p:spTree>
    <p:extLst>
      <p:ext uri="{BB962C8B-B14F-4D97-AF65-F5344CB8AC3E}">
        <p14:creationId xmlns:p14="http://schemas.microsoft.com/office/powerpoint/2010/main" val="2122077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0" name="Picture 6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2" name="Rectangle 7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xtBox 79">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82" name="Rectangle 81">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artalom helye 2">
            <a:extLst>
              <a:ext uri="{FF2B5EF4-FFF2-40B4-BE49-F238E27FC236}">
                <a16:creationId xmlns:a16="http://schemas.microsoft.com/office/drawing/2014/main" id="{15640F26-BE01-3F9F-43B2-0316BCF31A90}"/>
              </a:ext>
            </a:extLst>
          </p:cNvPr>
          <p:cNvSpPr>
            <a:spLocks noGrp="1"/>
          </p:cNvSpPr>
          <p:nvPr>
            <p:ph sz="half" idx="1"/>
          </p:nvPr>
        </p:nvSpPr>
        <p:spPr>
          <a:xfrm>
            <a:off x="1254668" y="281587"/>
            <a:ext cx="5961460" cy="6239004"/>
          </a:xfrm>
        </p:spPr>
        <p:txBody>
          <a:bodyPr vert="horz" lIns="91440" tIns="45720" rIns="91440" bIns="45720" rtlCol="0" anchor="ctr">
            <a:noAutofit/>
          </a:bodyPr>
          <a:lstStyle/>
          <a:p>
            <a:pPr marL="344170" indent="-344170">
              <a:lnSpc>
                <a:spcPct val="110000"/>
              </a:lnSpc>
            </a:pPr>
            <a:endParaRPr lang="en-US" sz="2400" b="1" dirty="0"/>
          </a:p>
          <a:p>
            <a:pPr marL="344170" indent="-344170">
              <a:lnSpc>
                <a:spcPct val="110000"/>
              </a:lnSpc>
            </a:pPr>
            <a:r>
              <a:rPr lang="en-US" sz="2400" b="1" dirty="0"/>
              <a:t>Pope Francis – </a:t>
            </a:r>
            <a:r>
              <a:rPr lang="en-US" sz="2400" b="1" i="1" dirty="0"/>
              <a:t>Message for the 57th World Day of Peace</a:t>
            </a:r>
            <a:r>
              <a:rPr lang="en-US" sz="2400" b="1" dirty="0"/>
              <a:t> (Jan 1, 2024)</a:t>
            </a:r>
            <a:endParaRPr lang="en-US" sz="2400">
              <a:cs typeface="Arial"/>
            </a:endParaRPr>
          </a:p>
          <a:p>
            <a:pPr marL="795020" lvl="1" indent="-337820" algn="ctr">
              <a:lnSpc>
                <a:spcPct val="110000"/>
              </a:lnSpc>
              <a:buFont typeface="Courier New" panose="05000000000000000000" pitchFamily="2" charset="2"/>
              <a:buChar char="o"/>
            </a:pPr>
            <a:r>
              <a:rPr lang="en-US" sz="2200" i="1" dirty="0"/>
              <a:t>Artificial Intelligence and Peace</a:t>
            </a:r>
            <a:endParaRPr lang="en-US" sz="2200" i="1">
              <a:cs typeface="Arial"/>
            </a:endParaRPr>
          </a:p>
          <a:p>
            <a:pPr marL="344170" indent="-344170">
              <a:lnSpc>
                <a:spcPct val="110000"/>
              </a:lnSpc>
            </a:pPr>
            <a:r>
              <a:rPr lang="en-US" sz="2400" b="1" err="1"/>
              <a:t>Dicasteries</a:t>
            </a:r>
            <a:r>
              <a:rPr lang="en-US" sz="2400" b="1" dirty="0"/>
              <a:t> for Doctrine of the Faith &amp; Culture – </a:t>
            </a:r>
            <a:r>
              <a:rPr lang="en-US" sz="2400" b="1" i="1" dirty="0"/>
              <a:t>Antiqua et Nova</a:t>
            </a:r>
            <a:r>
              <a:rPr lang="en-US" sz="2400" b="1" dirty="0"/>
              <a:t> (Jan 2025)</a:t>
            </a:r>
            <a:endParaRPr lang="en-US" sz="2400" i="1">
              <a:cs typeface="Arial"/>
            </a:endParaRPr>
          </a:p>
          <a:p>
            <a:pPr marL="344170" indent="-344170" algn="ctr">
              <a:lnSpc>
                <a:spcPct val="110000"/>
              </a:lnSpc>
            </a:pPr>
            <a:r>
              <a:rPr lang="en-US" sz="2400" dirty="0"/>
              <a:t> </a:t>
            </a:r>
            <a:r>
              <a:rPr lang="en-US" sz="2400" i="1" dirty="0"/>
              <a:t>  "Note on the Relationship Between Artificial Intelligence and Human Intelligence"</a:t>
            </a:r>
            <a:endParaRPr lang="en-US" sz="2400">
              <a:cs typeface="Arial"/>
            </a:endParaRPr>
          </a:p>
          <a:p>
            <a:pPr marL="344170" indent="-344170">
              <a:lnSpc>
                <a:spcPct val="110000"/>
              </a:lnSpc>
            </a:pPr>
            <a:r>
              <a:rPr lang="en-US" sz="2400" b="1" dirty="0"/>
              <a:t>Pontifical Academy for Life </a:t>
            </a:r>
            <a:endParaRPr lang="en-US" sz="2400" i="1"/>
          </a:p>
          <a:p>
            <a:pPr marL="344170" indent="-344170" algn="ctr">
              <a:lnSpc>
                <a:spcPct val="110000"/>
              </a:lnSpc>
            </a:pPr>
            <a:r>
              <a:rPr lang="en-US" sz="2400" i="1" dirty="0"/>
              <a:t>Rome Call for AI Ethics</a:t>
            </a:r>
            <a:r>
              <a:rPr lang="en-US" sz="2400" dirty="0"/>
              <a:t> (2020)</a:t>
            </a:r>
            <a:endParaRPr lang="en-US" sz="2400" i="1">
              <a:cs typeface="Arial"/>
            </a:endParaRPr>
          </a:p>
          <a:p>
            <a:pPr marL="344170" indent="-344170">
              <a:lnSpc>
                <a:spcPct val="110000"/>
              </a:lnSpc>
            </a:pPr>
            <a:endParaRPr lang="en-US" sz="1600" i="1"/>
          </a:p>
          <a:p>
            <a:pPr marL="344170" indent="-344170">
              <a:lnSpc>
                <a:spcPct val="110000"/>
              </a:lnSpc>
            </a:pPr>
            <a:endParaRPr lang="en-US" sz="1600"/>
          </a:p>
        </p:txBody>
      </p:sp>
      <p:pic>
        <p:nvPicPr>
          <p:cNvPr id="2" name="Tartalom helye 1" descr="Father Michael Baggot dives into the Vatican's perspective on artificial  intelligence, exploring the ethical challenges it poses, its potential  effects on human relationships, and the responsibility of technology to  serve the common">
            <a:extLst>
              <a:ext uri="{FF2B5EF4-FFF2-40B4-BE49-F238E27FC236}">
                <a16:creationId xmlns:a16="http://schemas.microsoft.com/office/drawing/2014/main" id="{63177A04-A3EB-99ED-5D0A-D9EF4228D56A}"/>
              </a:ext>
            </a:extLst>
          </p:cNvPr>
          <p:cNvPicPr>
            <a:picLocks noGrp="1" noChangeAspect="1"/>
          </p:cNvPicPr>
          <p:nvPr>
            <p:ph sz="half" idx="2"/>
          </p:nvPr>
        </p:nvPicPr>
        <p:blipFill>
          <a:blip r:embed="rId4"/>
          <a:srcRect l="17433" r="6320" b="-2"/>
          <a:stretch>
            <a:fillRect/>
          </a:stretch>
        </p:blipFill>
        <p:spPr>
          <a:xfrm>
            <a:off x="8632832" y="499883"/>
            <a:ext cx="3035484" cy="398123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33084653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8B9E922-17D2-07E1-F39B-AED113F167F6}"/>
              </a:ext>
            </a:extLst>
          </p:cNvPr>
          <p:cNvSpPr>
            <a:spLocks noGrp="1"/>
          </p:cNvSpPr>
          <p:nvPr>
            <p:ph type="title"/>
          </p:nvPr>
        </p:nvSpPr>
        <p:spPr>
          <a:xfrm>
            <a:off x="944568" y="378566"/>
            <a:ext cx="4994740" cy="1506719"/>
          </a:xfrm>
        </p:spPr>
        <p:txBody>
          <a:bodyPr vert="horz" lIns="91440" tIns="45720" rIns="91440" bIns="45720" rtlCol="0" anchor="t">
            <a:normAutofit/>
          </a:bodyPr>
          <a:lstStyle/>
          <a:p>
            <a:pPr algn="l"/>
            <a:r>
              <a:rPr lang="en-US"/>
              <a:t>Leo XIV</a:t>
            </a:r>
          </a:p>
        </p:txBody>
      </p:sp>
      <p:sp>
        <p:nvSpPr>
          <p:cNvPr id="3" name="Tartalom helye 2">
            <a:extLst>
              <a:ext uri="{FF2B5EF4-FFF2-40B4-BE49-F238E27FC236}">
                <a16:creationId xmlns:a16="http://schemas.microsoft.com/office/drawing/2014/main" id="{D977EEAD-66F2-9D5B-8D0F-DFE186E1A774}"/>
              </a:ext>
            </a:extLst>
          </p:cNvPr>
          <p:cNvSpPr>
            <a:spLocks noGrp="1"/>
          </p:cNvSpPr>
          <p:nvPr>
            <p:ph sz="half" idx="1"/>
          </p:nvPr>
        </p:nvSpPr>
        <p:spPr>
          <a:xfrm>
            <a:off x="958422" y="1013027"/>
            <a:ext cx="5479649" cy="5466407"/>
          </a:xfrm>
        </p:spPr>
        <p:txBody>
          <a:bodyPr vert="horz" lIns="91440" tIns="45720" rIns="91440" bIns="45720" rtlCol="0" anchor="ctr">
            <a:noAutofit/>
          </a:bodyPr>
          <a:lstStyle/>
          <a:p>
            <a:pPr marL="344170" indent="-344170">
              <a:lnSpc>
                <a:spcPct val="110000"/>
              </a:lnSpc>
            </a:pPr>
            <a:r>
              <a:rPr lang="en-US" dirty="0"/>
              <a:t>Inference on Artificial Intelligence, Ethics, and Corporate Governance (2025)</a:t>
            </a:r>
            <a:endParaRPr lang="en-US">
              <a:cs typeface="Arial"/>
            </a:endParaRPr>
          </a:p>
          <a:p>
            <a:pPr marL="795020" lvl="1" indent="-337820">
              <a:lnSpc>
                <a:spcPct val="110000"/>
              </a:lnSpc>
            </a:pPr>
            <a:r>
              <a:rPr lang="en-US" sz="2000" dirty="0"/>
              <a:t>(Catholic social teaching, theological anthropology, ethics of technology, governance, education/child development, philosophy of mind and epistemology.)</a:t>
            </a:r>
            <a:endParaRPr lang="en-US" sz="2000">
              <a:cs typeface="Arial"/>
            </a:endParaRPr>
          </a:p>
          <a:p>
            <a:pPr marL="344170" indent="-344170">
              <a:lnSpc>
                <a:spcPct val="110000"/>
              </a:lnSpc>
            </a:pPr>
            <a:r>
              <a:rPr lang="en-US" dirty="0"/>
              <a:t> Message to the “Builders AI Forum (2025)</a:t>
            </a:r>
            <a:endParaRPr lang="en-US">
              <a:cs typeface="Arial"/>
            </a:endParaRPr>
          </a:p>
          <a:p>
            <a:pPr marL="795020" lvl="1" indent="-337820">
              <a:lnSpc>
                <a:spcPct val="110000"/>
              </a:lnSpc>
            </a:pPr>
            <a:r>
              <a:rPr lang="en-US" sz="2000" dirty="0"/>
              <a:t>(Theology of creation, virtue ethics, design ethics, philosophy of technology, sociology of innovation, business ethics, pastoral theology)</a:t>
            </a:r>
            <a:endParaRPr lang="en-US" sz="2000">
              <a:cs typeface="Arial"/>
            </a:endParaRPr>
          </a:p>
        </p:txBody>
      </p:sp>
      <p:pic>
        <p:nvPicPr>
          <p:cNvPr id="7" name="Tartalom helye 6" descr="Project - In his first address as pope, Pope Leo XIV outlined his vision  during his first formal address, emphasizing artificial intelligence (AI)  as a critical issue facing humanity. He expressed his">
            <a:extLst>
              <a:ext uri="{FF2B5EF4-FFF2-40B4-BE49-F238E27FC236}">
                <a16:creationId xmlns:a16="http://schemas.microsoft.com/office/drawing/2014/main" id="{D19AABBF-4D93-EBE0-D5AB-2A996680897E}"/>
              </a:ext>
            </a:extLst>
          </p:cNvPr>
          <p:cNvPicPr>
            <a:picLocks noGrp="1" noChangeAspect="1"/>
          </p:cNvPicPr>
          <p:nvPr>
            <p:ph sz="half" idx="2"/>
          </p:nvPr>
        </p:nvPicPr>
        <p:blipFill>
          <a:blip r:embed="rId5"/>
          <a:stretch>
            <a:fillRect/>
          </a:stretch>
        </p:blipFill>
        <p:spPr>
          <a:xfrm>
            <a:off x="6751768" y="935180"/>
            <a:ext cx="3994617" cy="498830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50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F12C9A2-12F3-489A-8898-714DDAF4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2457104-E371-4193-92E9-56875C696A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0" name="Picture 39">
            <a:extLst>
              <a:ext uri="{FF2B5EF4-FFF2-40B4-BE49-F238E27FC236}">
                <a16:creationId xmlns:a16="http://schemas.microsoft.com/office/drawing/2014/main" id="{9B7510C7-4655-4B62-97DC-F4571EA203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2" name="Rectangle 41">
            <a:extLst>
              <a:ext uri="{FF2B5EF4-FFF2-40B4-BE49-F238E27FC236}">
                <a16:creationId xmlns:a16="http://schemas.microsoft.com/office/drawing/2014/main" id="{D943188D-609C-4873-87AF-58D69C99C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5C24B77-65C3-4206-B68F-037C8F50C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B571378-29A1-464D-AA65-9D7EBB941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John XXIII, John Paul II, and the Quest for Peace in Africa – Catholic  World Report">
            <a:extLst>
              <a:ext uri="{FF2B5EF4-FFF2-40B4-BE49-F238E27FC236}">
                <a16:creationId xmlns:a16="http://schemas.microsoft.com/office/drawing/2014/main" id="{7E6FBED6-01FD-68BC-B5B7-1D8873BDDF64}"/>
              </a:ext>
            </a:extLst>
          </p:cNvPr>
          <p:cNvPicPr>
            <a:picLocks noChangeAspect="1"/>
          </p:cNvPicPr>
          <p:nvPr/>
        </p:nvPicPr>
        <p:blipFill>
          <a:blip r:embed="rId5"/>
          <a:srcRect l="36495" r="6037" b="3"/>
          <a:stretch>
            <a:fillRect/>
          </a:stretch>
        </p:blipFill>
        <p:spPr>
          <a:xfrm>
            <a:off x="5579879" y="3372981"/>
            <a:ext cx="2957322" cy="3409137"/>
          </a:xfrm>
          <a:prstGeom prst="rect">
            <a:avLst/>
          </a:prstGeom>
          <a:ln w="12700">
            <a:solidFill>
              <a:schemeClr val="tx1"/>
            </a:solidFill>
          </a:ln>
        </p:spPr>
      </p:pic>
      <p:pic>
        <p:nvPicPr>
          <p:cNvPr id="8" name="Kép 7" descr="Pope John XXIII - Wikipedia">
            <a:extLst>
              <a:ext uri="{FF2B5EF4-FFF2-40B4-BE49-F238E27FC236}">
                <a16:creationId xmlns:a16="http://schemas.microsoft.com/office/drawing/2014/main" id="{6C90DA6D-A692-B8C3-91D6-09906F047EF1}"/>
              </a:ext>
            </a:extLst>
          </p:cNvPr>
          <p:cNvPicPr>
            <a:picLocks noChangeAspect="1"/>
          </p:cNvPicPr>
          <p:nvPr/>
        </p:nvPicPr>
        <p:blipFill>
          <a:blip r:embed="rId6"/>
          <a:srcRect b="11692"/>
          <a:stretch>
            <a:fillRect/>
          </a:stretch>
        </p:blipFill>
        <p:spPr>
          <a:xfrm>
            <a:off x="5579879" y="26371"/>
            <a:ext cx="2957322" cy="3436247"/>
          </a:xfrm>
          <a:prstGeom prst="rect">
            <a:avLst/>
          </a:prstGeom>
          <a:ln w="12700">
            <a:solidFill>
              <a:schemeClr val="tx1"/>
            </a:solidFill>
          </a:ln>
        </p:spPr>
      </p:pic>
      <p:sp>
        <p:nvSpPr>
          <p:cNvPr id="48" name="Rectangle 47">
            <a:extLst>
              <a:ext uri="{FF2B5EF4-FFF2-40B4-BE49-F238E27FC236}">
                <a16:creationId xmlns:a16="http://schemas.microsoft.com/office/drawing/2014/main" id="{FC537A7E-D010-4EC2-9AAC-AB86BE7E0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rtalom helye 2">
            <a:extLst>
              <a:ext uri="{FF2B5EF4-FFF2-40B4-BE49-F238E27FC236}">
                <a16:creationId xmlns:a16="http://schemas.microsoft.com/office/drawing/2014/main" id="{D6913192-8C0D-EC71-4B90-6D282A45BFFD}"/>
              </a:ext>
            </a:extLst>
          </p:cNvPr>
          <p:cNvGraphicFramePr>
            <a:graphicFrameLocks noGrp="1"/>
          </p:cNvGraphicFramePr>
          <p:nvPr>
            <p:ph idx="1"/>
            <p:extLst>
              <p:ext uri="{D42A27DB-BD31-4B8C-83A1-F6EECF244321}">
                <p14:modId xmlns:p14="http://schemas.microsoft.com/office/powerpoint/2010/main" val="1894739177"/>
              </p:ext>
            </p:extLst>
          </p:nvPr>
        </p:nvGraphicFramePr>
        <p:xfrm>
          <a:off x="799033" y="696205"/>
          <a:ext cx="3829628" cy="53537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Kép 28" descr="Inspiring pope: Francis often speaks of Paul VI's influence on him - The  Catholic Sun">
            <a:extLst>
              <a:ext uri="{FF2B5EF4-FFF2-40B4-BE49-F238E27FC236}">
                <a16:creationId xmlns:a16="http://schemas.microsoft.com/office/drawing/2014/main" id="{F9FFB99D-1392-300C-36CC-413FF35C103B}"/>
              </a:ext>
            </a:extLst>
          </p:cNvPr>
          <p:cNvPicPr>
            <a:picLocks noChangeAspect="1"/>
          </p:cNvPicPr>
          <p:nvPr/>
        </p:nvPicPr>
        <p:blipFill>
          <a:blip r:embed="rId12"/>
          <a:stretch>
            <a:fillRect/>
          </a:stretch>
        </p:blipFill>
        <p:spPr>
          <a:xfrm>
            <a:off x="8534400" y="701558"/>
            <a:ext cx="3460377" cy="3359381"/>
          </a:xfrm>
          <a:prstGeom prst="rect">
            <a:avLst/>
          </a:prstGeom>
        </p:spPr>
      </p:pic>
      <p:pic>
        <p:nvPicPr>
          <p:cNvPr id="5" name="Kép 4" descr="Elhunyt XVI. Benedek nyugalmazott pápa - 95 éves korában érte a halál -  Világsztár | Femina">
            <a:extLst>
              <a:ext uri="{FF2B5EF4-FFF2-40B4-BE49-F238E27FC236}">
                <a16:creationId xmlns:a16="http://schemas.microsoft.com/office/drawing/2014/main" id="{E37A2E05-0D8B-B2E6-E29D-EDFDD6C95759}"/>
              </a:ext>
            </a:extLst>
          </p:cNvPr>
          <p:cNvPicPr>
            <a:picLocks noChangeAspect="1"/>
          </p:cNvPicPr>
          <p:nvPr/>
        </p:nvPicPr>
        <p:blipFill>
          <a:blip r:embed="rId13"/>
          <a:stretch>
            <a:fillRect/>
          </a:stretch>
        </p:blipFill>
        <p:spPr>
          <a:xfrm>
            <a:off x="8724900" y="4046660"/>
            <a:ext cx="3079375" cy="2036797"/>
          </a:xfrm>
          <a:prstGeom prst="rect">
            <a:avLst/>
          </a:prstGeom>
        </p:spPr>
      </p:pic>
    </p:spTree>
    <p:extLst>
      <p:ext uri="{BB962C8B-B14F-4D97-AF65-F5344CB8AC3E}">
        <p14:creationId xmlns:p14="http://schemas.microsoft.com/office/powerpoint/2010/main" val="257288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5ED5E9B-029D-BFF4-EC7E-05EBB02F995A}"/>
              </a:ext>
            </a:extLst>
          </p:cNvPr>
          <p:cNvSpPr>
            <a:spLocks noGrp="1"/>
          </p:cNvSpPr>
          <p:nvPr>
            <p:ph sz="half" idx="1"/>
          </p:nvPr>
        </p:nvSpPr>
        <p:spPr>
          <a:xfrm>
            <a:off x="778816" y="494500"/>
            <a:ext cx="5718518" cy="5555444"/>
          </a:xfrm>
        </p:spPr>
        <p:txBody>
          <a:bodyPr vert="horz" lIns="91440" tIns="45720" rIns="91440" bIns="45720" rtlCol="0" anchor="t">
            <a:normAutofit/>
          </a:bodyPr>
          <a:lstStyle/>
          <a:p>
            <a:pPr marL="344170" indent="-344170" algn="ctr"/>
            <a:r>
              <a:rPr lang="hu-HU" dirty="0" err="1">
                <a:ea typeface="+mn-lt"/>
                <a:cs typeface="+mn-lt"/>
              </a:rPr>
              <a:t>Address</a:t>
            </a:r>
            <a:r>
              <a:rPr lang="hu-HU" dirty="0">
                <a:ea typeface="+mn-lt"/>
                <a:cs typeface="+mn-lt"/>
              </a:rPr>
              <a:t> </a:t>
            </a:r>
            <a:r>
              <a:rPr lang="hu-HU" dirty="0" err="1">
                <a:ea typeface="+mn-lt"/>
                <a:cs typeface="+mn-lt"/>
              </a:rPr>
              <a:t>to</a:t>
            </a:r>
            <a:r>
              <a:rPr lang="hu-HU" dirty="0">
                <a:ea typeface="+mn-lt"/>
                <a:cs typeface="+mn-lt"/>
              </a:rPr>
              <a:t> </a:t>
            </a:r>
            <a:r>
              <a:rPr lang="hu-HU" dirty="0" err="1">
                <a:ea typeface="+mn-lt"/>
                <a:cs typeface="+mn-lt"/>
              </a:rPr>
              <a:t>the</a:t>
            </a:r>
            <a:r>
              <a:rPr lang="hu-HU" dirty="0">
                <a:ea typeface="+mn-lt"/>
                <a:cs typeface="+mn-lt"/>
              </a:rPr>
              <a:t> College of </a:t>
            </a:r>
            <a:r>
              <a:rPr lang="hu-HU" dirty="0" err="1">
                <a:ea typeface="+mn-lt"/>
                <a:cs typeface="+mn-lt"/>
              </a:rPr>
              <a:t>Cardinals</a:t>
            </a:r>
            <a:r>
              <a:rPr lang="hu-HU" dirty="0">
                <a:ea typeface="+mn-lt"/>
                <a:cs typeface="+mn-lt"/>
              </a:rPr>
              <a:t> </a:t>
            </a:r>
            <a:endParaRPr lang="hu-HU" dirty="0" err="1">
              <a:ea typeface="+mn-lt"/>
              <a:cs typeface="+mn-lt"/>
            </a:endParaRPr>
          </a:p>
          <a:p>
            <a:pPr marL="795020" lvl="1" indent="-337820" algn="ctr">
              <a:buFont typeface="Courier New" panose="05000000000000000000" pitchFamily="2" charset="2"/>
              <a:buChar char="o"/>
            </a:pPr>
            <a:r>
              <a:rPr lang="hu-HU" dirty="0">
                <a:ea typeface="+mn-lt"/>
                <a:cs typeface="+mn-lt"/>
              </a:rPr>
              <a:t> </a:t>
            </a:r>
            <a:r>
              <a:rPr lang="hu-HU" err="1">
                <a:ea typeface="+mn-lt"/>
                <a:cs typeface="+mn-lt"/>
              </a:rPr>
              <a:t>Programmatic</a:t>
            </a:r>
            <a:r>
              <a:rPr lang="hu-HU" dirty="0">
                <a:ea typeface="+mn-lt"/>
                <a:cs typeface="+mn-lt"/>
              </a:rPr>
              <a:t> Vision of </a:t>
            </a:r>
            <a:r>
              <a:rPr lang="hu-HU" err="1">
                <a:ea typeface="+mn-lt"/>
                <a:cs typeface="+mn-lt"/>
              </a:rPr>
              <a:t>His</a:t>
            </a:r>
            <a:r>
              <a:rPr lang="hu-HU" dirty="0">
                <a:ea typeface="+mn-lt"/>
                <a:cs typeface="+mn-lt"/>
              </a:rPr>
              <a:t> </a:t>
            </a:r>
            <a:r>
              <a:rPr lang="hu-HU" err="1">
                <a:ea typeface="+mn-lt"/>
                <a:cs typeface="+mn-lt"/>
              </a:rPr>
              <a:t>Pontificate</a:t>
            </a:r>
            <a:endParaRPr lang="hu-HU">
              <a:ea typeface="+mn-lt"/>
              <a:cs typeface="+mn-lt"/>
            </a:endParaRPr>
          </a:p>
          <a:p>
            <a:pPr marL="344170" indent="-344170" algn="ctr"/>
            <a:r>
              <a:rPr lang="hu-HU" dirty="0" err="1">
                <a:ea typeface="+mn-lt"/>
                <a:cs typeface="+mn-lt"/>
              </a:rPr>
              <a:t>Audience</a:t>
            </a:r>
            <a:r>
              <a:rPr lang="hu-HU" dirty="0">
                <a:ea typeface="+mn-lt"/>
                <a:cs typeface="+mn-lt"/>
              </a:rPr>
              <a:t> </a:t>
            </a:r>
            <a:r>
              <a:rPr lang="hu-HU" dirty="0" err="1">
                <a:ea typeface="+mn-lt"/>
                <a:cs typeface="+mn-lt"/>
              </a:rPr>
              <a:t>to</a:t>
            </a:r>
            <a:r>
              <a:rPr lang="hu-HU" dirty="0">
                <a:ea typeface="+mn-lt"/>
                <a:cs typeface="+mn-lt"/>
              </a:rPr>
              <a:t> </a:t>
            </a:r>
            <a:r>
              <a:rPr lang="hu-HU" dirty="0" err="1">
                <a:ea typeface="+mn-lt"/>
                <a:cs typeface="+mn-lt"/>
              </a:rPr>
              <a:t>Representatives</a:t>
            </a:r>
            <a:r>
              <a:rPr lang="hu-HU" dirty="0">
                <a:ea typeface="+mn-lt"/>
                <a:cs typeface="+mn-lt"/>
              </a:rPr>
              <a:t> of </a:t>
            </a:r>
            <a:r>
              <a:rPr lang="hu-HU" dirty="0" err="1">
                <a:ea typeface="+mn-lt"/>
                <a:cs typeface="+mn-lt"/>
              </a:rPr>
              <a:t>the</a:t>
            </a:r>
            <a:r>
              <a:rPr lang="hu-HU" dirty="0">
                <a:ea typeface="+mn-lt"/>
                <a:cs typeface="+mn-lt"/>
              </a:rPr>
              <a:t> Media (May 2025)</a:t>
            </a:r>
            <a:endParaRPr lang="hu-HU" dirty="0">
              <a:cs typeface="Arial"/>
            </a:endParaRPr>
          </a:p>
        </p:txBody>
      </p:sp>
      <p:pic>
        <p:nvPicPr>
          <p:cNvPr id="2" name="Kép 1" descr="Pope Leo XIV Listed Among Time Magazine's Most Influential in AI for 2025">
            <a:extLst>
              <a:ext uri="{FF2B5EF4-FFF2-40B4-BE49-F238E27FC236}">
                <a16:creationId xmlns:a16="http://schemas.microsoft.com/office/drawing/2014/main" id="{6A8FFA40-ADFC-22DA-C5DA-47404F6B5BA5}"/>
              </a:ext>
            </a:extLst>
          </p:cNvPr>
          <p:cNvPicPr>
            <a:picLocks noChangeAspect="1"/>
          </p:cNvPicPr>
          <p:nvPr/>
        </p:nvPicPr>
        <p:blipFill>
          <a:blip r:embed="rId2"/>
          <a:stretch>
            <a:fillRect/>
          </a:stretch>
        </p:blipFill>
        <p:spPr>
          <a:xfrm>
            <a:off x="2572592" y="2849938"/>
            <a:ext cx="2855819" cy="3500157"/>
          </a:xfrm>
          <a:prstGeom prst="rect">
            <a:avLst/>
          </a:prstGeom>
        </p:spPr>
      </p:pic>
      <p:sp>
        <p:nvSpPr>
          <p:cNvPr id="355" name="Tartalom helye 354">
            <a:extLst>
              <a:ext uri="{FF2B5EF4-FFF2-40B4-BE49-F238E27FC236}">
                <a16:creationId xmlns:a16="http://schemas.microsoft.com/office/drawing/2014/main" id="{D7D9BE0B-EDDE-EB20-6745-7297C8A59481}"/>
              </a:ext>
            </a:extLst>
          </p:cNvPr>
          <p:cNvSpPr>
            <a:spLocks noGrp="1"/>
          </p:cNvSpPr>
          <p:nvPr>
            <p:ph sz="half" idx="2"/>
          </p:nvPr>
        </p:nvSpPr>
        <p:spPr>
          <a:xfrm>
            <a:off x="6106340" y="326409"/>
            <a:ext cx="5496665" cy="5723534"/>
          </a:xfrm>
        </p:spPr>
        <p:txBody>
          <a:bodyPr vert="horz" lIns="91440" tIns="45720" rIns="91440" bIns="45720" rtlCol="0" anchor="t">
            <a:normAutofit/>
          </a:bodyPr>
          <a:lstStyle/>
          <a:p>
            <a:pPr marL="344170" indent="-344170" algn="ctr">
              <a:lnSpc>
                <a:spcPct val="100000"/>
              </a:lnSpc>
              <a:spcBef>
                <a:spcPts val="0"/>
              </a:spcBef>
              <a:spcAft>
                <a:spcPts val="0"/>
              </a:spcAft>
              <a:buChar char="•"/>
            </a:pPr>
            <a:endParaRPr lang="hu-HU" sz="2800" dirty="0">
              <a:solidFill>
                <a:srgbClr val="444444"/>
              </a:solidFill>
              <a:highlight>
                <a:srgbClr val="FFFF00"/>
              </a:highlight>
              <a:latin typeface="Calibri"/>
              <a:ea typeface="Calibri"/>
              <a:cs typeface="Calibri"/>
            </a:endParaRPr>
          </a:p>
          <a:p>
            <a:pPr marL="344170" indent="-344170" algn="ctr">
              <a:lnSpc>
                <a:spcPct val="100000"/>
              </a:lnSpc>
              <a:spcBef>
                <a:spcPts val="0"/>
              </a:spcBef>
              <a:spcAft>
                <a:spcPts val="0"/>
              </a:spcAft>
              <a:buChar char="•"/>
            </a:pPr>
            <a:r>
              <a:rPr lang="hu-HU" sz="2800" dirty="0">
                <a:solidFill>
                  <a:srgbClr val="444444"/>
                </a:solidFill>
                <a:highlight>
                  <a:srgbClr val="FFFF00"/>
                </a:highlight>
                <a:latin typeface="Calibri"/>
                <a:ea typeface="Calibri"/>
                <a:cs typeface="Calibri"/>
              </a:rPr>
              <a:t>New </a:t>
            </a:r>
            <a:r>
              <a:rPr lang="hu-HU" sz="2800" dirty="0" err="1">
                <a:solidFill>
                  <a:srgbClr val="444444"/>
                </a:solidFill>
                <a:highlight>
                  <a:srgbClr val="FFFF00"/>
                </a:highlight>
                <a:latin typeface="Calibri"/>
                <a:ea typeface="Calibri"/>
                <a:cs typeface="Calibri"/>
              </a:rPr>
              <a:t>industrial</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revolution</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driven</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by</a:t>
            </a:r>
            <a:r>
              <a:rPr lang="hu-HU" sz="2800" dirty="0">
                <a:solidFill>
                  <a:srgbClr val="444444"/>
                </a:solidFill>
                <a:highlight>
                  <a:srgbClr val="FFFF00"/>
                </a:highlight>
                <a:latin typeface="Calibri"/>
                <a:ea typeface="Calibri"/>
                <a:cs typeface="Calibri"/>
              </a:rPr>
              <a:t> AI.</a:t>
            </a:r>
            <a:endParaRPr lang="en-US" sz="2800">
              <a:solidFill>
                <a:srgbClr val="444444"/>
              </a:solidFill>
              <a:highlight>
                <a:srgbClr val="FFFF00"/>
              </a:highlight>
              <a:latin typeface="Calibri"/>
              <a:ea typeface="Calibri"/>
              <a:cs typeface="Calibri"/>
            </a:endParaRPr>
          </a:p>
          <a:p>
            <a:pPr marL="344170" indent="-344170" algn="ctr">
              <a:lnSpc>
                <a:spcPct val="100000"/>
              </a:lnSpc>
              <a:spcBef>
                <a:spcPts val="0"/>
              </a:spcBef>
              <a:spcAft>
                <a:spcPts val="0"/>
              </a:spcAft>
              <a:buChar char="•"/>
            </a:pPr>
            <a:endParaRPr lang="hu-HU" sz="2800" dirty="0">
              <a:solidFill>
                <a:srgbClr val="444444"/>
              </a:solidFill>
              <a:highlight>
                <a:srgbClr val="FFFF00"/>
              </a:highlight>
              <a:latin typeface="Calibri"/>
              <a:ea typeface="Calibri"/>
              <a:cs typeface="Calibri"/>
            </a:endParaRPr>
          </a:p>
          <a:p>
            <a:pPr marL="344170" indent="-344170" algn="ctr">
              <a:lnSpc>
                <a:spcPct val="100000"/>
              </a:lnSpc>
              <a:spcBef>
                <a:spcPts val="0"/>
              </a:spcBef>
              <a:spcAft>
                <a:spcPts val="0"/>
              </a:spcAft>
              <a:buChar char="•"/>
            </a:pPr>
            <a:r>
              <a:rPr lang="hu-HU" sz="2800" err="1">
                <a:solidFill>
                  <a:srgbClr val="444444"/>
                </a:solidFill>
                <a:highlight>
                  <a:srgbClr val="FFFF00"/>
                </a:highlight>
                <a:latin typeface="Calibri"/>
                <a:ea typeface="Calibri"/>
                <a:cs typeface="Calibri"/>
              </a:rPr>
              <a:t>Challenges</a:t>
            </a:r>
            <a:r>
              <a:rPr lang="hu-HU" sz="2800" dirty="0">
                <a:solidFill>
                  <a:srgbClr val="444444"/>
                </a:solidFill>
                <a:highlight>
                  <a:srgbClr val="FFFF00"/>
                </a:highlight>
                <a:latin typeface="Calibri"/>
                <a:ea typeface="Calibri"/>
                <a:cs typeface="Calibri"/>
              </a:rPr>
              <a:t>: </a:t>
            </a:r>
            <a:endParaRPr lang="en-US" sz="2800">
              <a:solidFill>
                <a:srgbClr val="444444"/>
              </a:solidFill>
              <a:highlight>
                <a:srgbClr val="FFFF00"/>
              </a:highlight>
              <a:latin typeface="Calibri"/>
              <a:ea typeface="Calibri"/>
              <a:cs typeface="Calibri"/>
            </a:endParaRPr>
          </a:p>
          <a:p>
            <a:pPr marL="344170" indent="-344170" algn="ctr">
              <a:lnSpc>
                <a:spcPct val="100000"/>
              </a:lnSpc>
              <a:spcBef>
                <a:spcPts val="0"/>
              </a:spcBef>
              <a:spcAft>
                <a:spcPts val="0"/>
              </a:spcAft>
              <a:buChar char="•"/>
            </a:pPr>
            <a:endParaRPr lang="hu-HU" sz="2800" dirty="0">
              <a:solidFill>
                <a:srgbClr val="444444"/>
              </a:solidFill>
              <a:highlight>
                <a:srgbClr val="FFFF00"/>
              </a:highlight>
              <a:latin typeface="Calibri"/>
              <a:ea typeface="Calibri"/>
              <a:cs typeface="Calibri"/>
            </a:endParaRPr>
          </a:p>
          <a:p>
            <a:pPr marL="795020" lvl="1" indent="-337820" algn="ctr">
              <a:lnSpc>
                <a:spcPct val="100000"/>
              </a:lnSpc>
              <a:spcBef>
                <a:spcPts val="0"/>
              </a:spcBef>
              <a:spcAft>
                <a:spcPts val="0"/>
              </a:spcAft>
              <a:buChar char="•"/>
            </a:pPr>
            <a:r>
              <a:rPr lang="hu-HU" sz="2800" err="1">
                <a:solidFill>
                  <a:srgbClr val="444444"/>
                </a:solidFill>
                <a:highlight>
                  <a:srgbClr val="FFFF00"/>
                </a:highlight>
                <a:latin typeface="Calibri"/>
                <a:ea typeface="Calibri"/>
                <a:cs typeface="Calibri"/>
              </a:rPr>
              <a:t>Defence</a:t>
            </a:r>
            <a:r>
              <a:rPr lang="hu-HU" sz="2800" dirty="0">
                <a:solidFill>
                  <a:srgbClr val="444444"/>
                </a:solidFill>
                <a:highlight>
                  <a:srgbClr val="FFFF00"/>
                </a:highlight>
                <a:latin typeface="Calibri"/>
                <a:ea typeface="Calibri"/>
                <a:cs typeface="Calibri"/>
              </a:rPr>
              <a:t> of human </a:t>
            </a:r>
            <a:r>
              <a:rPr lang="hu-HU" sz="2800" err="1">
                <a:solidFill>
                  <a:srgbClr val="444444"/>
                </a:solidFill>
                <a:highlight>
                  <a:srgbClr val="FFFF00"/>
                </a:highlight>
                <a:latin typeface="Calibri"/>
                <a:ea typeface="Calibri"/>
                <a:cs typeface="Calibri"/>
              </a:rPr>
              <a:t>dignity</a:t>
            </a:r>
            <a:r>
              <a:rPr lang="hu-HU" sz="2800" dirty="0">
                <a:solidFill>
                  <a:srgbClr val="444444"/>
                </a:solidFill>
                <a:highlight>
                  <a:srgbClr val="FFFF00"/>
                </a:highlight>
                <a:latin typeface="Calibri"/>
                <a:ea typeface="Calibri"/>
                <a:cs typeface="Calibri"/>
              </a:rPr>
              <a:t>, </a:t>
            </a:r>
            <a:r>
              <a:rPr lang="hu-HU" sz="2800" err="1">
                <a:solidFill>
                  <a:srgbClr val="444444"/>
                </a:solidFill>
                <a:highlight>
                  <a:srgbClr val="FFFF00"/>
                </a:highlight>
                <a:latin typeface="Calibri"/>
                <a:ea typeface="Calibri"/>
                <a:cs typeface="Calibri"/>
              </a:rPr>
              <a:t>justice</a:t>
            </a:r>
            <a:r>
              <a:rPr lang="hu-HU" sz="2800" dirty="0">
                <a:solidFill>
                  <a:srgbClr val="444444"/>
                </a:solidFill>
                <a:highlight>
                  <a:srgbClr val="FFFF00"/>
                </a:highlight>
                <a:latin typeface="Calibri"/>
                <a:ea typeface="Calibri"/>
                <a:cs typeface="Calibri"/>
              </a:rPr>
              <a:t> and </a:t>
            </a:r>
            <a:r>
              <a:rPr lang="hu-HU" sz="2800" err="1">
                <a:solidFill>
                  <a:srgbClr val="444444"/>
                </a:solidFill>
                <a:highlight>
                  <a:srgbClr val="FFFF00"/>
                </a:highlight>
                <a:latin typeface="Calibri"/>
                <a:ea typeface="Calibri"/>
                <a:cs typeface="Calibri"/>
              </a:rPr>
              <a:t>labour</a:t>
            </a:r>
            <a:r>
              <a:rPr lang="hu-HU" sz="2800" dirty="0">
                <a:solidFill>
                  <a:srgbClr val="444444"/>
                </a:solidFill>
                <a:highlight>
                  <a:srgbClr val="FFFF00"/>
                </a:highlight>
                <a:latin typeface="Calibri"/>
                <a:ea typeface="Calibri"/>
                <a:cs typeface="Calibri"/>
              </a:rPr>
              <a:t>.</a:t>
            </a:r>
            <a:endParaRPr lang="en-US" sz="2800">
              <a:solidFill>
                <a:srgbClr val="444444"/>
              </a:solidFill>
              <a:highlight>
                <a:srgbClr val="FFFF00"/>
              </a:highlight>
              <a:latin typeface="Calibri"/>
              <a:ea typeface="Calibri"/>
              <a:cs typeface="Calibri"/>
            </a:endParaRPr>
          </a:p>
          <a:p>
            <a:pPr marL="795020" lvl="1" indent="-337820" algn="ctr">
              <a:lnSpc>
                <a:spcPct val="100000"/>
              </a:lnSpc>
              <a:spcBef>
                <a:spcPts val="0"/>
              </a:spcBef>
              <a:spcAft>
                <a:spcPts val="0"/>
              </a:spcAft>
              <a:buChar char="•"/>
            </a:pPr>
            <a:endParaRPr lang="hu-HU" sz="2800" dirty="0">
              <a:solidFill>
                <a:srgbClr val="444444"/>
              </a:solidFill>
              <a:highlight>
                <a:srgbClr val="FFFF00"/>
              </a:highlight>
              <a:latin typeface="Calibri"/>
              <a:ea typeface="Calibri"/>
              <a:cs typeface="Calibri"/>
            </a:endParaRPr>
          </a:p>
          <a:p>
            <a:pPr marL="344170" indent="-344170" algn="ctr">
              <a:lnSpc>
                <a:spcPct val="100000"/>
              </a:lnSpc>
              <a:spcBef>
                <a:spcPts val="0"/>
              </a:spcBef>
              <a:spcAft>
                <a:spcPts val="0"/>
              </a:spcAft>
              <a:buChar char="•"/>
            </a:pPr>
            <a:r>
              <a:rPr lang="hu-HU" sz="2800" dirty="0" err="1">
                <a:solidFill>
                  <a:srgbClr val="444444"/>
                </a:solidFill>
                <a:highlight>
                  <a:srgbClr val="FFFF00"/>
                </a:highlight>
                <a:latin typeface="Calibri"/>
                <a:ea typeface="Calibri"/>
                <a:cs typeface="Calibri"/>
              </a:rPr>
              <a:t>Communication</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not</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information</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transfer</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it</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creates</a:t>
            </a:r>
            <a:r>
              <a:rPr lang="hu-HU" sz="2800" dirty="0">
                <a:solidFill>
                  <a:srgbClr val="444444"/>
                </a:solidFill>
                <a:highlight>
                  <a:srgbClr val="FFFF00"/>
                </a:highlight>
                <a:latin typeface="Calibri"/>
                <a:ea typeface="Calibri"/>
                <a:cs typeface="Calibri"/>
              </a:rPr>
              <a:t> human and </a:t>
            </a:r>
            <a:r>
              <a:rPr lang="hu-HU" sz="2800" dirty="0" err="1">
                <a:solidFill>
                  <a:srgbClr val="444444"/>
                </a:solidFill>
                <a:highlight>
                  <a:srgbClr val="FFFF00"/>
                </a:highlight>
                <a:latin typeface="Calibri"/>
                <a:ea typeface="Calibri"/>
                <a:cs typeface="Calibri"/>
              </a:rPr>
              <a:t>digital</a:t>
            </a:r>
            <a:r>
              <a:rPr lang="hu-HU" sz="2800" dirty="0">
                <a:solidFill>
                  <a:srgbClr val="444444"/>
                </a:solidFill>
                <a:highlight>
                  <a:srgbClr val="FFFF00"/>
                </a:highlight>
                <a:latin typeface="Calibri"/>
                <a:ea typeface="Calibri"/>
                <a:cs typeface="Calibri"/>
              </a:rPr>
              <a:t> </a:t>
            </a:r>
            <a:r>
              <a:rPr lang="hu-HU" sz="2800" dirty="0" err="1">
                <a:solidFill>
                  <a:srgbClr val="444444"/>
                </a:solidFill>
                <a:highlight>
                  <a:srgbClr val="FFFF00"/>
                </a:highlight>
                <a:latin typeface="Calibri"/>
                <a:ea typeface="Calibri"/>
                <a:cs typeface="Calibri"/>
              </a:rPr>
              <a:t>environments</a:t>
            </a:r>
            <a:r>
              <a:rPr lang="hu-HU" sz="2800" dirty="0">
                <a:solidFill>
                  <a:srgbClr val="444444"/>
                </a:solidFill>
                <a:highlight>
                  <a:srgbClr val="FFFF00"/>
                </a:highlight>
                <a:latin typeface="Calibri"/>
                <a:ea typeface="Calibri"/>
                <a:cs typeface="Calibri"/>
              </a:rPr>
              <a:t>.</a:t>
            </a:r>
            <a:endParaRPr lang="hu-HU" sz="2800">
              <a:highlight>
                <a:srgbClr val="FFFF00"/>
              </a:highlight>
              <a:cs typeface="Arial"/>
            </a:endParaRPr>
          </a:p>
        </p:txBody>
      </p:sp>
    </p:spTree>
    <p:extLst>
      <p:ext uri="{BB962C8B-B14F-4D97-AF65-F5344CB8AC3E}">
        <p14:creationId xmlns:p14="http://schemas.microsoft.com/office/powerpoint/2010/main" val="118509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4D1B9E9-CCC1-ED52-F5A7-5336AC63F845}"/>
              </a:ext>
            </a:extLst>
          </p:cNvPr>
          <p:cNvSpPr>
            <a:spLocks noGrp="1"/>
          </p:cNvSpPr>
          <p:nvPr>
            <p:ph type="title"/>
          </p:nvPr>
        </p:nvSpPr>
        <p:spPr>
          <a:xfrm>
            <a:off x="1964445" y="808056"/>
            <a:ext cx="2668106" cy="1077229"/>
          </a:xfrm>
        </p:spPr>
        <p:txBody>
          <a:bodyPr vert="horz" lIns="91440" tIns="45720" rIns="91440" bIns="45720" rtlCol="0" anchor="t">
            <a:normAutofit/>
          </a:bodyPr>
          <a:lstStyle/>
          <a:p>
            <a:pPr algn="l"/>
            <a:r>
              <a:rPr lang="en-US" sz="2800" dirty="0">
                <a:cs typeface="Arial"/>
              </a:rPr>
              <a:t>Complexity</a:t>
            </a:r>
            <a:endParaRPr lang="en-US" sz="2800" dirty="0"/>
          </a:p>
        </p:txBody>
      </p:sp>
      <p:sp>
        <p:nvSpPr>
          <p:cNvPr id="9" name="Content Placeholder 8">
            <a:extLst>
              <a:ext uri="{FF2B5EF4-FFF2-40B4-BE49-F238E27FC236}">
                <a16:creationId xmlns:a16="http://schemas.microsoft.com/office/drawing/2014/main" id="{701415A2-2385-CF86-B4A5-3B8BD90DB1F5}"/>
              </a:ext>
            </a:extLst>
          </p:cNvPr>
          <p:cNvSpPr>
            <a:spLocks noGrp="1"/>
          </p:cNvSpPr>
          <p:nvPr>
            <p:ph sz="half" idx="2"/>
          </p:nvPr>
        </p:nvSpPr>
        <p:spPr>
          <a:xfrm>
            <a:off x="1964444" y="2052116"/>
            <a:ext cx="2664217" cy="3997828"/>
          </a:xfrm>
        </p:spPr>
        <p:txBody>
          <a:bodyPr vert="horz" lIns="91440" tIns="45720" rIns="91440" bIns="45720" rtlCol="0" anchor="ctr">
            <a:normAutofit/>
          </a:bodyPr>
          <a:lstStyle/>
          <a:p>
            <a:endParaRPr lang="en-US" sz="1600"/>
          </a:p>
        </p:txBody>
      </p:sp>
      <p:sp>
        <p:nvSpPr>
          <p:cNvPr id="38" name="Rectangle 37">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ntiqua et Nova | Catholic Truth Society">
            <a:extLst>
              <a:ext uri="{FF2B5EF4-FFF2-40B4-BE49-F238E27FC236}">
                <a16:creationId xmlns:a16="http://schemas.microsoft.com/office/drawing/2014/main" id="{905D69D0-2605-B054-FA74-041694509820}"/>
              </a:ext>
            </a:extLst>
          </p:cNvPr>
          <p:cNvPicPr>
            <a:picLocks noChangeAspect="1"/>
          </p:cNvPicPr>
          <p:nvPr/>
        </p:nvPicPr>
        <p:blipFill>
          <a:blip r:embed="rId5"/>
          <a:stretch>
            <a:fillRect/>
          </a:stretch>
        </p:blipFill>
        <p:spPr>
          <a:xfrm>
            <a:off x="6220234" y="325458"/>
            <a:ext cx="4375613" cy="6206544"/>
          </a:xfrm>
          <a:prstGeom prst="rect">
            <a:avLst/>
          </a:prstGeom>
          <a:ln w="12700">
            <a:noFill/>
          </a:ln>
        </p:spPr>
      </p:pic>
      <p:sp>
        <p:nvSpPr>
          <p:cNvPr id="40" name="Rectangle 39">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929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4" name="Picture 10">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12">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14">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6">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8">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20">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22">
            <a:extLst>
              <a:ext uri="{FF2B5EF4-FFF2-40B4-BE49-F238E27FC236}">
                <a16:creationId xmlns:a16="http://schemas.microsoft.com/office/drawing/2014/main" id="{71E1850B-81EE-4905-9A6F-BDF593EC7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4">
            <a:extLst>
              <a:ext uri="{FF2B5EF4-FFF2-40B4-BE49-F238E27FC236}">
                <a16:creationId xmlns:a16="http://schemas.microsoft.com/office/drawing/2014/main" id="{FA250539-5364-4CFC-82C6-D791BC0C8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áblázat 5">
            <a:extLst>
              <a:ext uri="{FF2B5EF4-FFF2-40B4-BE49-F238E27FC236}">
                <a16:creationId xmlns:a16="http://schemas.microsoft.com/office/drawing/2014/main" id="{D5B42940-B297-17E4-1F88-6F45AF56E1D7}"/>
              </a:ext>
            </a:extLst>
          </p:cNvPr>
          <p:cNvGraphicFramePr>
            <a:graphicFrameLocks noGrp="1"/>
          </p:cNvGraphicFramePr>
          <p:nvPr/>
        </p:nvGraphicFramePr>
        <p:xfrm>
          <a:off x="1328446" y="573818"/>
          <a:ext cx="9719950" cy="5714655"/>
        </p:xfrm>
        <a:graphic>
          <a:graphicData uri="http://schemas.openxmlformats.org/drawingml/2006/table">
            <a:tbl>
              <a:tblPr bandRow="1">
                <a:tableStyleId>{8EC20E35-A176-4012-BC5E-935CFFF8708E}</a:tableStyleId>
              </a:tblPr>
              <a:tblGrid>
                <a:gridCol w="2065421">
                  <a:extLst>
                    <a:ext uri="{9D8B030D-6E8A-4147-A177-3AD203B41FA5}">
                      <a16:colId xmlns:a16="http://schemas.microsoft.com/office/drawing/2014/main" val="2798089939"/>
                    </a:ext>
                  </a:extLst>
                </a:gridCol>
                <a:gridCol w="1992751">
                  <a:extLst>
                    <a:ext uri="{9D8B030D-6E8A-4147-A177-3AD203B41FA5}">
                      <a16:colId xmlns:a16="http://schemas.microsoft.com/office/drawing/2014/main" val="2583370337"/>
                    </a:ext>
                  </a:extLst>
                </a:gridCol>
                <a:gridCol w="2476690">
                  <a:extLst>
                    <a:ext uri="{9D8B030D-6E8A-4147-A177-3AD203B41FA5}">
                      <a16:colId xmlns:a16="http://schemas.microsoft.com/office/drawing/2014/main" val="1683201293"/>
                    </a:ext>
                  </a:extLst>
                </a:gridCol>
                <a:gridCol w="3185088">
                  <a:extLst>
                    <a:ext uri="{9D8B030D-6E8A-4147-A177-3AD203B41FA5}">
                      <a16:colId xmlns:a16="http://schemas.microsoft.com/office/drawing/2014/main" val="491667595"/>
                    </a:ext>
                  </a:extLst>
                </a:gridCol>
              </a:tblGrid>
              <a:tr h="181418">
                <a:tc>
                  <a:txBody>
                    <a:bodyPr/>
                    <a:lstStyle/>
                    <a:p>
                      <a:pPr>
                        <a:buNone/>
                      </a:pPr>
                      <a:r>
                        <a:rPr lang="hu-HU" sz="800" b="1">
                          <a:effectLst/>
                        </a:rPr>
                        <a:t>AI Impact Area (Antiqua et Nova)</a:t>
                      </a:r>
                      <a:endParaRPr lang="hu-HU" sz="800">
                        <a:effectLst/>
                      </a:endParaRPr>
                    </a:p>
                  </a:txBody>
                  <a:tcPr marL="41231" marR="41231" marT="20616" marB="20616" anchor="ctr"/>
                </a:tc>
                <a:tc>
                  <a:txBody>
                    <a:bodyPr/>
                    <a:lstStyle/>
                    <a:p>
                      <a:pPr>
                        <a:buNone/>
                      </a:pPr>
                      <a:r>
                        <a:rPr lang="hu-HU" sz="800" b="1">
                          <a:effectLst/>
                        </a:rPr>
                        <a:t>Interacting Secular Disciplines</a:t>
                      </a:r>
                      <a:endParaRPr lang="hu-HU" sz="800">
                        <a:effectLst/>
                      </a:endParaRPr>
                    </a:p>
                  </a:txBody>
                  <a:tcPr marL="41231" marR="41231" marT="20616" marB="20616" anchor="ctr"/>
                </a:tc>
                <a:tc>
                  <a:txBody>
                    <a:bodyPr/>
                    <a:lstStyle/>
                    <a:p>
                      <a:pPr>
                        <a:buNone/>
                      </a:pPr>
                      <a:r>
                        <a:rPr lang="hu-HU" sz="800" b="1">
                          <a:effectLst/>
                        </a:rPr>
                        <a:t>Theological &amp; Ethical Focus (The Interface)</a:t>
                      </a:r>
                      <a:endParaRPr lang="hu-HU" sz="800">
                        <a:effectLst/>
                      </a:endParaRPr>
                    </a:p>
                  </a:txBody>
                  <a:tcPr marL="41231" marR="41231" marT="20616" marB="20616" anchor="ctr"/>
                </a:tc>
                <a:tc>
                  <a:txBody>
                    <a:bodyPr/>
                    <a:lstStyle/>
                    <a:p>
                      <a:pPr>
                        <a:buNone/>
                      </a:pPr>
                      <a:r>
                        <a:rPr lang="hu-HU" sz="800" b="1">
                          <a:effectLst/>
                        </a:rPr>
                        <a:t>Required Scientific Methodologies</a:t>
                      </a:r>
                      <a:endParaRPr lang="hu-HU" sz="800">
                        <a:effectLst/>
                      </a:endParaRPr>
                    </a:p>
                  </a:txBody>
                  <a:tcPr marL="41231" marR="41231" marT="20616" marB="20616" anchor="ctr"/>
                </a:tc>
                <a:extLst>
                  <a:ext uri="{0D108BD9-81ED-4DB2-BD59-A6C34878D82A}">
                    <a16:rowId xmlns:a16="http://schemas.microsoft.com/office/drawing/2014/main" val="1357221367"/>
                  </a:ext>
                </a:extLst>
              </a:tr>
              <a:tr h="676193">
                <a:tc>
                  <a:txBody>
                    <a:bodyPr/>
                    <a:lstStyle/>
                    <a:p>
                      <a:pPr>
                        <a:buNone/>
                      </a:pPr>
                      <a:r>
                        <a:rPr lang="hu-HU" sz="800" b="1">
                          <a:effectLst/>
                        </a:rPr>
                        <a:t>1. Warfare &amp; Peace</a:t>
                      </a:r>
                      <a:endParaRPr lang="hu-HU" sz="800">
                        <a:effectLst/>
                      </a:endParaRPr>
                    </a:p>
                    <a:p>
                      <a:pPr>
                        <a:buNone/>
                      </a:pPr>
                      <a:br>
                        <a:rPr lang="hu-HU" sz="800">
                          <a:effectLst/>
                        </a:rPr>
                      </a:br>
                      <a:endParaRPr lang="hu-HU" sz="800">
                        <a:effectLst/>
                      </a:endParaRPr>
                    </a:p>
                    <a:p>
                      <a:pPr>
                        <a:buNone/>
                      </a:pPr>
                      <a:r>
                        <a:rPr lang="hu-HU" sz="800">
                          <a:effectLst/>
                        </a:rPr>
                        <a:t>(Autonomous Weapons/LAWS, Dehumanization of conflict)</a:t>
                      </a:r>
                    </a:p>
                  </a:txBody>
                  <a:tcPr marL="41231" marR="41231" marT="20616" marB="20616" anchor="ctr"/>
                </a:tc>
                <a:tc>
                  <a:txBody>
                    <a:bodyPr/>
                    <a:lstStyle/>
                    <a:p>
                      <a:pPr>
                        <a:buNone/>
                      </a:pPr>
                      <a:r>
                        <a:rPr lang="hu-HU" sz="800">
                          <a:effectLst/>
                        </a:rPr>
                        <a:t>International Relations, Military Science, International Law</a:t>
                      </a:r>
                    </a:p>
                  </a:txBody>
                  <a:tcPr marL="41231" marR="41231" marT="20616" marB="20616" anchor="ctr"/>
                </a:tc>
                <a:tc>
                  <a:txBody>
                    <a:bodyPr/>
                    <a:lstStyle/>
                    <a:p>
                      <a:pPr>
                        <a:buNone/>
                      </a:pPr>
                      <a:r>
                        <a:rPr lang="hu-HU" sz="800" b="1">
                          <a:effectLst/>
                        </a:rPr>
                        <a:t>From Just War to "Just Peace":</a:t>
                      </a:r>
                      <a:r>
                        <a:rPr lang="hu-HU" sz="800">
                          <a:effectLst/>
                        </a:rPr>
                        <a:t> Re-evaluating war in the age of machines. Ensuring human moral agency in lethal decisions.</a:t>
                      </a:r>
                    </a:p>
                  </a:txBody>
                  <a:tcPr marL="41231" marR="41231" marT="20616" marB="20616" anchor="ctr"/>
                </a:tc>
                <a:tc>
                  <a:txBody>
                    <a:bodyPr/>
                    <a:lstStyle/>
                    <a:p>
                      <a:pPr>
                        <a:buNone/>
                      </a:pPr>
                      <a:r>
                        <a:rPr lang="hu-HU" sz="800" b="1">
                          <a:effectLst/>
                        </a:rPr>
                        <a:t>Strategic Risk Assessment:</a:t>
                      </a:r>
                      <a:r>
                        <a:rPr lang="hu-HU" sz="800">
                          <a:effectLst/>
                        </a:rPr>
                        <a:t> Modeling escalation scenarios with autonomous systems.</a:t>
                      </a:r>
                    </a:p>
                    <a:p>
                      <a:pPr>
                        <a:buNone/>
                      </a:pPr>
                      <a:br>
                        <a:rPr lang="hu-HU" sz="800">
                          <a:effectLst/>
                        </a:rPr>
                      </a:br>
                      <a:endParaRPr lang="hu-HU" sz="800">
                        <a:effectLst/>
                      </a:endParaRPr>
                    </a:p>
                    <a:p>
                      <a:pPr>
                        <a:buNone/>
                      </a:pPr>
                      <a:r>
                        <a:rPr lang="hu-HU" sz="800" b="1">
                          <a:effectLst/>
                        </a:rPr>
                        <a:t>Legal Analysis:</a:t>
                      </a:r>
                      <a:r>
                        <a:rPr lang="hu-HU" sz="800">
                          <a:effectLst/>
                        </a:rPr>
                        <a:t> Drafting regulatory frameworks for LAWS.</a:t>
                      </a:r>
                    </a:p>
                  </a:txBody>
                  <a:tcPr marL="41231" marR="41231" marT="20616" marB="20616" anchor="ctr"/>
                </a:tc>
                <a:extLst>
                  <a:ext uri="{0D108BD9-81ED-4DB2-BD59-A6C34878D82A}">
                    <a16:rowId xmlns:a16="http://schemas.microsoft.com/office/drawing/2014/main" val="2026197799"/>
                  </a:ext>
                </a:extLst>
              </a:tr>
              <a:tr h="676193">
                <a:tc>
                  <a:txBody>
                    <a:bodyPr/>
                    <a:lstStyle/>
                    <a:p>
                      <a:pPr>
                        <a:buNone/>
                      </a:pPr>
                      <a:r>
                        <a:rPr lang="hu-HU" sz="800" b="1">
                          <a:effectLst/>
                        </a:rPr>
                        <a:t>2. Healthcare &amp; Bioethics</a:t>
                      </a:r>
                      <a:endParaRPr lang="hu-HU" sz="800">
                        <a:effectLst/>
                      </a:endParaRPr>
                    </a:p>
                    <a:p>
                      <a:pPr>
                        <a:buNone/>
                      </a:pPr>
                      <a:br>
                        <a:rPr lang="hu-HU" sz="800">
                          <a:effectLst/>
                        </a:rPr>
                      </a:br>
                      <a:endParaRPr lang="hu-HU" sz="800">
                        <a:effectLst/>
                      </a:endParaRPr>
                    </a:p>
                    <a:p>
                      <a:pPr>
                        <a:buNone/>
                      </a:pPr>
                      <a:r>
                        <a:rPr lang="hu-HU" sz="800">
                          <a:effectLst/>
                        </a:rPr>
                        <a:t>(Diagnosis, Doctor-Patient relationship, Inequality)</a:t>
                      </a:r>
                    </a:p>
                  </a:txBody>
                  <a:tcPr marL="41231" marR="41231" marT="20616" marB="20616" anchor="ctr"/>
                </a:tc>
                <a:tc>
                  <a:txBody>
                    <a:bodyPr/>
                    <a:lstStyle/>
                    <a:p>
                      <a:pPr>
                        <a:buNone/>
                      </a:pPr>
                      <a:r>
                        <a:rPr lang="hu-HU" sz="800">
                          <a:effectLst/>
                        </a:rPr>
                        <a:t>Medicine, Data Science, Public Health, Sociology</a:t>
                      </a:r>
                    </a:p>
                  </a:txBody>
                  <a:tcPr marL="41231" marR="41231" marT="20616" marB="20616" anchor="ctr"/>
                </a:tc>
                <a:tc>
                  <a:txBody>
                    <a:bodyPr/>
                    <a:lstStyle/>
                    <a:p>
                      <a:pPr>
                        <a:buNone/>
                      </a:pPr>
                      <a:r>
                        <a:rPr lang="hu-HU" sz="800" b="1">
                          <a:effectLst/>
                        </a:rPr>
                        <a:t>The Good Samaritan Principle:</a:t>
                      </a:r>
                      <a:r>
                        <a:rPr lang="hu-HU" sz="800">
                          <a:effectLst/>
                        </a:rPr>
                        <a:t> Preventing "medicine for the rich" and preserving the human encounter in healing.</a:t>
                      </a:r>
                    </a:p>
                  </a:txBody>
                  <a:tcPr marL="41231" marR="41231" marT="20616" marB="20616" anchor="ctr"/>
                </a:tc>
                <a:tc>
                  <a:txBody>
                    <a:bodyPr/>
                    <a:lstStyle/>
                    <a:p>
                      <a:pPr>
                        <a:buNone/>
                      </a:pPr>
                      <a:r>
                        <a:rPr lang="hu-HU" sz="800" b="1">
                          <a:effectLst/>
                        </a:rPr>
                        <a:t>Clinical Ethics Consultation:</a:t>
                      </a:r>
                      <a:r>
                        <a:rPr lang="hu-HU" sz="800">
                          <a:effectLst/>
                        </a:rPr>
                        <a:t> Case studies on AI diagnostic errors.</a:t>
                      </a:r>
                    </a:p>
                    <a:p>
                      <a:pPr>
                        <a:buNone/>
                      </a:pPr>
                      <a:br>
                        <a:rPr lang="hu-HU" sz="800">
                          <a:effectLst/>
                        </a:rPr>
                      </a:br>
                      <a:endParaRPr lang="hu-HU" sz="800">
                        <a:effectLst/>
                      </a:endParaRPr>
                    </a:p>
                    <a:p>
                      <a:pPr>
                        <a:buNone/>
                      </a:pPr>
                      <a:r>
                        <a:rPr lang="hu-HU" sz="800" b="1">
                          <a:effectLst/>
                        </a:rPr>
                        <a:t>Algorithmic Auditing:</a:t>
                      </a:r>
                      <a:r>
                        <a:rPr lang="hu-HU" sz="800">
                          <a:effectLst/>
                        </a:rPr>
                        <a:t> Detecting bias in medical triage algorithms.</a:t>
                      </a:r>
                    </a:p>
                  </a:txBody>
                  <a:tcPr marL="41231" marR="41231" marT="20616" marB="20616" anchor="ctr"/>
                </a:tc>
                <a:extLst>
                  <a:ext uri="{0D108BD9-81ED-4DB2-BD59-A6C34878D82A}">
                    <a16:rowId xmlns:a16="http://schemas.microsoft.com/office/drawing/2014/main" val="2024660422"/>
                  </a:ext>
                </a:extLst>
              </a:tr>
              <a:tr h="676193">
                <a:tc>
                  <a:txBody>
                    <a:bodyPr/>
                    <a:lstStyle/>
                    <a:p>
                      <a:pPr>
                        <a:buNone/>
                      </a:pPr>
                      <a:r>
                        <a:rPr lang="hu-HU" sz="800" b="1">
                          <a:effectLst/>
                        </a:rPr>
                        <a:t>3. Economy &amp; Labor</a:t>
                      </a:r>
                      <a:endParaRPr lang="hu-HU" sz="800">
                        <a:effectLst/>
                      </a:endParaRPr>
                    </a:p>
                    <a:p>
                      <a:pPr>
                        <a:buNone/>
                      </a:pPr>
                      <a:br>
                        <a:rPr lang="hu-HU" sz="800">
                          <a:effectLst/>
                        </a:rPr>
                      </a:br>
                      <a:endParaRPr lang="hu-HU" sz="800">
                        <a:effectLst/>
                      </a:endParaRPr>
                    </a:p>
                    <a:p>
                      <a:pPr>
                        <a:buNone/>
                      </a:pPr>
                      <a:r>
                        <a:rPr lang="hu-HU" sz="800">
                          <a:effectLst/>
                        </a:rPr>
                        <a:t>(Automation, Deskilling, Surveillance)</a:t>
                      </a:r>
                    </a:p>
                  </a:txBody>
                  <a:tcPr marL="41231" marR="41231" marT="20616" marB="20616" anchor="ctr"/>
                </a:tc>
                <a:tc>
                  <a:txBody>
                    <a:bodyPr/>
                    <a:lstStyle/>
                    <a:p>
                      <a:pPr>
                        <a:buNone/>
                      </a:pPr>
                      <a:r>
                        <a:rPr lang="hu-HU" sz="800">
                          <a:effectLst/>
                        </a:rPr>
                        <a:t>Economics, Management, Labor Law, Psychology</a:t>
                      </a:r>
                    </a:p>
                  </a:txBody>
                  <a:tcPr marL="41231" marR="41231" marT="20616" marB="20616" anchor="ctr"/>
                </a:tc>
                <a:tc>
                  <a:txBody>
                    <a:bodyPr/>
                    <a:lstStyle/>
                    <a:p>
                      <a:pPr>
                        <a:buNone/>
                      </a:pPr>
                      <a:r>
                        <a:rPr lang="hu-HU" sz="800" b="1">
                          <a:effectLst/>
                        </a:rPr>
                        <a:t>Dignity of Work:</a:t>
                      </a:r>
                      <a:r>
                        <a:rPr lang="hu-HU" sz="800">
                          <a:effectLst/>
                        </a:rPr>
                        <a:t> Work is for the person, not the person for work. Combating the "Technocratic Paradigm."</a:t>
                      </a:r>
                    </a:p>
                  </a:txBody>
                  <a:tcPr marL="41231" marR="41231" marT="20616" marB="20616" anchor="ctr"/>
                </a:tc>
                <a:tc>
                  <a:txBody>
                    <a:bodyPr/>
                    <a:lstStyle/>
                    <a:p>
                      <a:pPr>
                        <a:buNone/>
                      </a:pPr>
                      <a:r>
                        <a:rPr lang="hu-HU" sz="800" b="1">
                          <a:effectLst/>
                        </a:rPr>
                        <a:t>Economic Forecasting:</a:t>
                      </a:r>
                      <a:r>
                        <a:rPr lang="hu-HU" sz="800">
                          <a:effectLst/>
                        </a:rPr>
                        <a:t> Analyzing labor displacement vs. creation.</a:t>
                      </a:r>
                    </a:p>
                    <a:p>
                      <a:pPr>
                        <a:buNone/>
                      </a:pPr>
                      <a:br>
                        <a:rPr lang="hu-HU" sz="800">
                          <a:effectLst/>
                        </a:rPr>
                      </a:br>
                      <a:endParaRPr lang="hu-HU" sz="800">
                        <a:effectLst/>
                      </a:endParaRPr>
                    </a:p>
                    <a:p>
                      <a:pPr>
                        <a:buNone/>
                      </a:pPr>
                      <a:r>
                        <a:rPr lang="hu-HU" sz="800" b="1">
                          <a:effectLst/>
                        </a:rPr>
                        <a:t>Psychological Impact Studies:</a:t>
                      </a:r>
                      <a:r>
                        <a:rPr lang="hu-HU" sz="800">
                          <a:effectLst/>
                        </a:rPr>
                        <a:t> Measuring the effects of algorithmic management on worker stress.</a:t>
                      </a:r>
                    </a:p>
                  </a:txBody>
                  <a:tcPr marL="41231" marR="41231" marT="20616" marB="20616" anchor="ctr"/>
                </a:tc>
                <a:extLst>
                  <a:ext uri="{0D108BD9-81ED-4DB2-BD59-A6C34878D82A}">
                    <a16:rowId xmlns:a16="http://schemas.microsoft.com/office/drawing/2014/main" val="3454979365"/>
                  </a:ext>
                </a:extLst>
              </a:tr>
              <a:tr h="676193">
                <a:tc>
                  <a:txBody>
                    <a:bodyPr/>
                    <a:lstStyle/>
                    <a:p>
                      <a:pPr>
                        <a:buNone/>
                      </a:pPr>
                      <a:r>
                        <a:rPr lang="hu-HU" sz="800" b="1">
                          <a:effectLst/>
                        </a:rPr>
                        <a:t>4. Education &amp; Formation</a:t>
                      </a:r>
                      <a:endParaRPr lang="hu-HU" sz="800">
                        <a:effectLst/>
                      </a:endParaRPr>
                    </a:p>
                    <a:p>
                      <a:pPr>
                        <a:buNone/>
                      </a:pPr>
                      <a:br>
                        <a:rPr lang="hu-HU" sz="800">
                          <a:effectLst/>
                        </a:rPr>
                      </a:br>
                      <a:endParaRPr lang="hu-HU" sz="800">
                        <a:effectLst/>
                      </a:endParaRPr>
                    </a:p>
                    <a:p>
                      <a:pPr>
                        <a:buNone/>
                      </a:pPr>
                      <a:r>
                        <a:rPr lang="hu-HU" sz="800">
                          <a:effectLst/>
                        </a:rPr>
                        <a:t>(Critical thinking vs. Generative answers)</a:t>
                      </a:r>
                    </a:p>
                  </a:txBody>
                  <a:tcPr marL="41231" marR="41231" marT="20616" marB="20616" anchor="ctr"/>
                </a:tc>
                <a:tc>
                  <a:txBody>
                    <a:bodyPr/>
                    <a:lstStyle/>
                    <a:p>
                      <a:pPr>
                        <a:buNone/>
                      </a:pPr>
                      <a:r>
                        <a:rPr lang="hu-HU" sz="800">
                          <a:effectLst/>
                        </a:rPr>
                        <a:t>Pedagogy, Cognitive Science, Psychology</a:t>
                      </a:r>
                    </a:p>
                  </a:txBody>
                  <a:tcPr marL="41231" marR="41231" marT="20616" marB="20616" anchor="ctr"/>
                </a:tc>
                <a:tc>
                  <a:txBody>
                    <a:bodyPr/>
                    <a:lstStyle/>
                    <a:p>
                      <a:pPr>
                        <a:buNone/>
                      </a:pPr>
                      <a:r>
                        <a:rPr lang="hu-HU" sz="800" b="1">
                          <a:effectLst/>
                        </a:rPr>
                        <a:t>Integral Human Development:</a:t>
                      </a:r>
                      <a:r>
                        <a:rPr lang="hu-HU" sz="800">
                          <a:effectLst/>
                        </a:rPr>
                        <a:t> Educating the "head, heart, and hands," not just processing information.</a:t>
                      </a:r>
                    </a:p>
                  </a:txBody>
                  <a:tcPr marL="41231" marR="41231" marT="20616" marB="20616" anchor="ctr"/>
                </a:tc>
                <a:tc>
                  <a:txBody>
                    <a:bodyPr/>
                    <a:lstStyle/>
                    <a:p>
                      <a:pPr>
                        <a:buNone/>
                      </a:pPr>
                      <a:r>
                        <a:rPr lang="hu-HU" sz="800" b="1">
                          <a:effectLst/>
                        </a:rPr>
                        <a:t>Longitudinal Educational Studies:</a:t>
                      </a:r>
                      <a:r>
                        <a:rPr lang="hu-HU" sz="800">
                          <a:effectLst/>
                        </a:rPr>
                        <a:t> Tracking the long-term impact of AI tools on cognitive development.</a:t>
                      </a:r>
                    </a:p>
                    <a:p>
                      <a:pPr>
                        <a:buNone/>
                      </a:pPr>
                      <a:br>
                        <a:rPr lang="hu-HU" sz="800">
                          <a:effectLst/>
                        </a:rPr>
                      </a:br>
                      <a:endParaRPr lang="hu-HU" sz="800">
                        <a:effectLst/>
                      </a:endParaRPr>
                    </a:p>
                    <a:p>
                      <a:pPr>
                        <a:buNone/>
                      </a:pPr>
                      <a:r>
                        <a:rPr lang="hu-HU" sz="800" b="1">
                          <a:effectLst/>
                        </a:rPr>
                        <a:t>Action Research:</a:t>
                      </a:r>
                      <a:r>
                        <a:rPr lang="hu-HU" sz="800">
                          <a:effectLst/>
                        </a:rPr>
                        <a:t> Testing AI literacy curriculums.</a:t>
                      </a:r>
                    </a:p>
                  </a:txBody>
                  <a:tcPr marL="41231" marR="41231" marT="20616" marB="20616" anchor="ctr"/>
                </a:tc>
                <a:extLst>
                  <a:ext uri="{0D108BD9-81ED-4DB2-BD59-A6C34878D82A}">
                    <a16:rowId xmlns:a16="http://schemas.microsoft.com/office/drawing/2014/main" val="2474193790"/>
                  </a:ext>
                </a:extLst>
              </a:tr>
              <a:tr h="799886">
                <a:tc>
                  <a:txBody>
                    <a:bodyPr/>
                    <a:lstStyle/>
                    <a:p>
                      <a:pPr>
                        <a:buNone/>
                      </a:pPr>
                      <a:r>
                        <a:rPr lang="hu-HU" sz="800" b="1">
                          <a:effectLst/>
                        </a:rPr>
                        <a:t>5. Human Relationships</a:t>
                      </a:r>
                      <a:endParaRPr lang="hu-HU" sz="800">
                        <a:effectLst/>
                      </a:endParaRPr>
                    </a:p>
                    <a:p>
                      <a:pPr>
                        <a:buNone/>
                      </a:pPr>
                      <a:br>
                        <a:rPr lang="hu-HU" sz="800">
                          <a:effectLst/>
                        </a:rPr>
                      </a:br>
                      <a:endParaRPr lang="hu-HU" sz="800">
                        <a:effectLst/>
                      </a:endParaRPr>
                    </a:p>
                    <a:p>
                      <a:pPr>
                        <a:buNone/>
                      </a:pPr>
                      <a:r>
                        <a:rPr lang="hu-HU" sz="800">
                          <a:effectLst/>
                        </a:rPr>
                        <a:t>(Anthropomorphism, Empathy, Solitude)</a:t>
                      </a:r>
                    </a:p>
                  </a:txBody>
                  <a:tcPr marL="41231" marR="41231" marT="20616" marB="20616" anchor="ctr"/>
                </a:tc>
                <a:tc>
                  <a:txBody>
                    <a:bodyPr/>
                    <a:lstStyle/>
                    <a:p>
                      <a:pPr>
                        <a:buNone/>
                      </a:pPr>
                      <a:r>
                        <a:rPr lang="hu-HU" sz="800">
                          <a:effectLst/>
                        </a:rPr>
                        <a:t>Anthropology, Psychology, Communication Studies</a:t>
                      </a:r>
                    </a:p>
                  </a:txBody>
                  <a:tcPr marL="41231" marR="41231" marT="20616" marB="20616" anchor="ctr"/>
                </a:tc>
                <a:tc>
                  <a:txBody>
                    <a:bodyPr/>
                    <a:lstStyle/>
                    <a:p>
                      <a:pPr>
                        <a:buNone/>
                      </a:pPr>
                      <a:r>
                        <a:rPr lang="hu-HU" sz="800" b="1">
                          <a:effectLst/>
                        </a:rPr>
                        <a:t>The Theology of the Body:</a:t>
                      </a:r>
                      <a:r>
                        <a:rPr lang="hu-HU" sz="800">
                          <a:effectLst/>
                        </a:rPr>
                        <a:t> Distinction between simulation (AI) and authentic encounter (Human). Avoiding idolatry of connection.</a:t>
                      </a:r>
                    </a:p>
                  </a:txBody>
                  <a:tcPr marL="41231" marR="41231" marT="20616" marB="20616" anchor="ctr"/>
                </a:tc>
                <a:tc>
                  <a:txBody>
                    <a:bodyPr/>
                    <a:lstStyle/>
                    <a:p>
                      <a:pPr>
                        <a:buNone/>
                      </a:pPr>
                      <a:r>
                        <a:rPr lang="hu-HU" sz="800" b="1">
                          <a:effectLst/>
                        </a:rPr>
                        <a:t>Qualitative Research:</a:t>
                      </a:r>
                      <a:r>
                        <a:rPr lang="hu-HU" sz="800">
                          <a:effectLst/>
                        </a:rPr>
                        <a:t> Interviews and ethnography on human-chatbot attachment.</a:t>
                      </a:r>
                    </a:p>
                    <a:p>
                      <a:pPr>
                        <a:buNone/>
                      </a:pPr>
                      <a:br>
                        <a:rPr lang="hu-HU" sz="800">
                          <a:effectLst/>
                        </a:rPr>
                      </a:br>
                      <a:endParaRPr lang="hu-HU" sz="800">
                        <a:effectLst/>
                      </a:endParaRPr>
                    </a:p>
                    <a:p>
                      <a:pPr>
                        <a:buNone/>
                      </a:pPr>
                      <a:r>
                        <a:rPr lang="hu-HU" sz="800" b="1">
                          <a:effectLst/>
                        </a:rPr>
                        <a:t>Phenomenological Analysis:</a:t>
                      </a:r>
                      <a:r>
                        <a:rPr lang="hu-HU" sz="800">
                          <a:effectLst/>
                        </a:rPr>
                        <a:t> Exploring the lived experience of "digital solitude."</a:t>
                      </a:r>
                    </a:p>
                  </a:txBody>
                  <a:tcPr marL="41231" marR="41231" marT="20616" marB="20616" anchor="ctr"/>
                </a:tc>
                <a:extLst>
                  <a:ext uri="{0D108BD9-81ED-4DB2-BD59-A6C34878D82A}">
                    <a16:rowId xmlns:a16="http://schemas.microsoft.com/office/drawing/2014/main" val="3905442258"/>
                  </a:ext>
                </a:extLst>
              </a:tr>
              <a:tr h="676193">
                <a:tc>
                  <a:txBody>
                    <a:bodyPr/>
                    <a:lstStyle/>
                    <a:p>
                      <a:pPr>
                        <a:buNone/>
                      </a:pPr>
                      <a:r>
                        <a:rPr lang="hu-HU" sz="800" b="1">
                          <a:effectLst/>
                        </a:rPr>
                        <a:t>6. Truth &amp; Democracy</a:t>
                      </a:r>
                      <a:endParaRPr lang="hu-HU" sz="800">
                        <a:effectLst/>
                      </a:endParaRPr>
                    </a:p>
                    <a:p>
                      <a:pPr>
                        <a:buNone/>
                      </a:pPr>
                      <a:br>
                        <a:rPr lang="hu-HU" sz="800">
                          <a:effectLst/>
                        </a:rPr>
                      </a:br>
                      <a:endParaRPr lang="hu-HU" sz="800">
                        <a:effectLst/>
                      </a:endParaRPr>
                    </a:p>
                    <a:p>
                      <a:pPr>
                        <a:buNone/>
                      </a:pPr>
                      <a:r>
                        <a:rPr lang="hu-HU" sz="800">
                          <a:effectLst/>
                        </a:rPr>
                        <a:t>(Deepfakes, Disinformation, Polarization)</a:t>
                      </a:r>
                    </a:p>
                  </a:txBody>
                  <a:tcPr marL="41231" marR="41231" marT="20616" marB="20616" anchor="ctr"/>
                </a:tc>
                <a:tc>
                  <a:txBody>
                    <a:bodyPr/>
                    <a:lstStyle/>
                    <a:p>
                      <a:pPr>
                        <a:buNone/>
                      </a:pPr>
                      <a:r>
                        <a:rPr lang="hu-HU" sz="800">
                          <a:effectLst/>
                        </a:rPr>
                        <a:t>Media Studies, Political Science, IT Forensics</a:t>
                      </a:r>
                    </a:p>
                  </a:txBody>
                  <a:tcPr marL="41231" marR="41231" marT="20616" marB="20616" anchor="ctr"/>
                </a:tc>
                <a:tc>
                  <a:txBody>
                    <a:bodyPr/>
                    <a:lstStyle/>
                    <a:p>
                      <a:pPr>
                        <a:buNone/>
                      </a:pPr>
                      <a:r>
                        <a:rPr lang="hu-HU" sz="800" b="1">
                          <a:effectLst/>
                        </a:rPr>
                        <a:t>Service of the Truth:</a:t>
                      </a:r>
                      <a:r>
                        <a:rPr lang="hu-HU" sz="800">
                          <a:effectLst/>
                        </a:rPr>
                        <a:t> Defending the "crisis of truth" in the public forum. Trust as a foundation of society.</a:t>
                      </a:r>
                    </a:p>
                  </a:txBody>
                  <a:tcPr marL="41231" marR="41231" marT="20616" marB="20616" anchor="ctr"/>
                </a:tc>
                <a:tc>
                  <a:txBody>
                    <a:bodyPr/>
                    <a:lstStyle/>
                    <a:p>
                      <a:pPr>
                        <a:buNone/>
                      </a:pPr>
                      <a:r>
                        <a:rPr lang="hu-HU" sz="800" b="1">
                          <a:effectLst/>
                        </a:rPr>
                        <a:t>Digital Forensics:</a:t>
                      </a:r>
                      <a:r>
                        <a:rPr lang="hu-HU" sz="800">
                          <a:effectLst/>
                        </a:rPr>
                        <a:t> Developing tools to detect deepfakes.</a:t>
                      </a:r>
                    </a:p>
                    <a:p>
                      <a:pPr>
                        <a:buNone/>
                      </a:pPr>
                      <a:br>
                        <a:rPr lang="hu-HU" sz="800">
                          <a:effectLst/>
                        </a:rPr>
                      </a:br>
                      <a:endParaRPr lang="hu-HU" sz="800">
                        <a:effectLst/>
                      </a:endParaRPr>
                    </a:p>
                    <a:p>
                      <a:pPr>
                        <a:buNone/>
                      </a:pPr>
                      <a:r>
                        <a:rPr lang="hu-HU" sz="800" b="1">
                          <a:effectLst/>
                        </a:rPr>
                        <a:t>Network Analysis:</a:t>
                      </a:r>
                      <a:r>
                        <a:rPr lang="hu-HU" sz="800">
                          <a:effectLst/>
                        </a:rPr>
                        <a:t> Mapping the spread of misinformation in polarized communities.</a:t>
                      </a:r>
                    </a:p>
                  </a:txBody>
                  <a:tcPr marL="41231" marR="41231" marT="20616" marB="20616" anchor="ctr"/>
                </a:tc>
                <a:extLst>
                  <a:ext uri="{0D108BD9-81ED-4DB2-BD59-A6C34878D82A}">
                    <a16:rowId xmlns:a16="http://schemas.microsoft.com/office/drawing/2014/main" val="1578357030"/>
                  </a:ext>
                </a:extLst>
              </a:tr>
              <a:tr h="676193">
                <a:tc>
                  <a:txBody>
                    <a:bodyPr/>
                    <a:lstStyle/>
                    <a:p>
                      <a:pPr>
                        <a:buNone/>
                      </a:pPr>
                      <a:r>
                        <a:rPr lang="hu-HU" sz="800" b="1">
                          <a:effectLst/>
                        </a:rPr>
                        <a:t>7. Ecology (Common Home)</a:t>
                      </a:r>
                      <a:endParaRPr lang="hu-HU" sz="800">
                        <a:effectLst/>
                      </a:endParaRPr>
                    </a:p>
                    <a:p>
                      <a:pPr>
                        <a:buNone/>
                      </a:pPr>
                      <a:br>
                        <a:rPr lang="hu-HU" sz="800">
                          <a:effectLst/>
                        </a:rPr>
                      </a:br>
                      <a:endParaRPr lang="hu-HU" sz="800">
                        <a:effectLst/>
                      </a:endParaRPr>
                    </a:p>
                    <a:p>
                      <a:pPr>
                        <a:buNone/>
                      </a:pPr>
                      <a:r>
                        <a:rPr lang="hu-HU" sz="800">
                          <a:effectLst/>
                        </a:rPr>
                        <a:t>(Energy consumption of LLMs)</a:t>
                      </a:r>
                    </a:p>
                  </a:txBody>
                  <a:tcPr marL="41231" marR="41231" marT="20616" marB="20616" anchor="ctr"/>
                </a:tc>
                <a:tc>
                  <a:txBody>
                    <a:bodyPr/>
                    <a:lstStyle/>
                    <a:p>
                      <a:pPr>
                        <a:buNone/>
                      </a:pPr>
                      <a:r>
                        <a:rPr lang="hu-HU" sz="800">
                          <a:effectLst/>
                        </a:rPr>
                        <a:t>Environmental Science, Computer Engineering</a:t>
                      </a:r>
                    </a:p>
                  </a:txBody>
                  <a:tcPr marL="41231" marR="41231" marT="20616" marB="20616" anchor="ctr"/>
                </a:tc>
                <a:tc>
                  <a:txBody>
                    <a:bodyPr/>
                    <a:lstStyle/>
                    <a:p>
                      <a:pPr>
                        <a:buNone/>
                      </a:pPr>
                      <a:r>
                        <a:rPr lang="hu-HU" sz="800" b="1">
                          <a:effectLst/>
                        </a:rPr>
                        <a:t>Stewardship of Creation:</a:t>
                      </a:r>
                      <a:r>
                        <a:rPr lang="hu-HU" sz="800">
                          <a:effectLst/>
                        </a:rPr>
                        <a:t> Recognizing that "the Cloud" has a heavy physical/ecological cost.</a:t>
                      </a:r>
                    </a:p>
                  </a:txBody>
                  <a:tcPr marL="41231" marR="41231" marT="20616" marB="20616" anchor="ctr"/>
                </a:tc>
                <a:tc>
                  <a:txBody>
                    <a:bodyPr/>
                    <a:lstStyle/>
                    <a:p>
                      <a:pPr>
                        <a:buNone/>
                      </a:pPr>
                      <a:r>
                        <a:rPr lang="hu-HU" sz="800" b="1">
                          <a:effectLst/>
                        </a:rPr>
                        <a:t>Life-Cycle Assessment (LCA):</a:t>
                      </a:r>
                      <a:r>
                        <a:rPr lang="hu-HU" sz="800">
                          <a:effectLst/>
                        </a:rPr>
                        <a:t> Measuring the carbon footprint of training large AI models.</a:t>
                      </a:r>
                    </a:p>
                    <a:p>
                      <a:pPr>
                        <a:buNone/>
                      </a:pPr>
                      <a:br>
                        <a:rPr lang="hu-HU" sz="800">
                          <a:effectLst/>
                        </a:rPr>
                      </a:br>
                      <a:endParaRPr lang="hu-HU" sz="800">
                        <a:effectLst/>
                      </a:endParaRPr>
                    </a:p>
                    <a:p>
                      <a:pPr>
                        <a:buNone/>
                      </a:pPr>
                      <a:r>
                        <a:rPr lang="hu-HU" sz="800" b="1">
                          <a:effectLst/>
                        </a:rPr>
                        <a:t>Green Computing:</a:t>
                      </a:r>
                      <a:r>
                        <a:rPr lang="hu-HU" sz="800">
                          <a:effectLst/>
                        </a:rPr>
                        <a:t> Researching energy-efficient hardware.</a:t>
                      </a:r>
                    </a:p>
                  </a:txBody>
                  <a:tcPr marL="41231" marR="41231" marT="20616" marB="20616" anchor="ctr"/>
                </a:tc>
                <a:extLst>
                  <a:ext uri="{0D108BD9-81ED-4DB2-BD59-A6C34878D82A}">
                    <a16:rowId xmlns:a16="http://schemas.microsoft.com/office/drawing/2014/main" val="233215148"/>
                  </a:ext>
                </a:extLst>
              </a:tr>
              <a:tr h="676193">
                <a:tc>
                  <a:txBody>
                    <a:bodyPr/>
                    <a:lstStyle/>
                    <a:p>
                      <a:pPr>
                        <a:buNone/>
                      </a:pPr>
                      <a:r>
                        <a:rPr lang="hu-HU" sz="800" b="1">
                          <a:effectLst/>
                        </a:rPr>
                        <a:t>8. Theology &amp; Metaphysics</a:t>
                      </a:r>
                      <a:endParaRPr lang="hu-HU" sz="800">
                        <a:effectLst/>
                      </a:endParaRPr>
                    </a:p>
                    <a:p>
                      <a:pPr>
                        <a:buNone/>
                      </a:pPr>
                      <a:br>
                        <a:rPr lang="hu-HU" sz="800">
                          <a:effectLst/>
                        </a:rPr>
                      </a:br>
                      <a:endParaRPr lang="hu-HU" sz="800">
                        <a:effectLst/>
                      </a:endParaRPr>
                    </a:p>
                    <a:p>
                      <a:pPr>
                        <a:buNone/>
                      </a:pPr>
                      <a:r>
                        <a:rPr lang="hu-HU" sz="800">
                          <a:effectLst/>
                        </a:rPr>
                        <a:t>(AGI, Transhumanism, Idolatry)</a:t>
                      </a:r>
                    </a:p>
                  </a:txBody>
                  <a:tcPr marL="41231" marR="41231" marT="20616" marB="20616" anchor="ctr"/>
                </a:tc>
                <a:tc>
                  <a:txBody>
                    <a:bodyPr/>
                    <a:lstStyle/>
                    <a:p>
                      <a:pPr>
                        <a:buNone/>
                      </a:pPr>
                      <a:r>
                        <a:rPr lang="hu-HU" sz="800">
                          <a:effectLst/>
                        </a:rPr>
                        <a:t>Philosophy of Mind, Systematic Theology</a:t>
                      </a:r>
                    </a:p>
                  </a:txBody>
                  <a:tcPr marL="41231" marR="41231" marT="20616" marB="20616" anchor="ctr"/>
                </a:tc>
                <a:tc>
                  <a:txBody>
                    <a:bodyPr/>
                    <a:lstStyle/>
                    <a:p>
                      <a:pPr>
                        <a:buNone/>
                      </a:pPr>
                      <a:r>
                        <a:rPr lang="hu-HU" sz="800" b="1">
                          <a:effectLst/>
                        </a:rPr>
                        <a:t>Imago Dei:</a:t>
                      </a:r>
                      <a:r>
                        <a:rPr lang="hu-HU" sz="800">
                          <a:effectLst/>
                        </a:rPr>
                        <a:t> Defining consciousness vs. computation. Resisting the temptation to "substitute God for an artifact."</a:t>
                      </a:r>
                    </a:p>
                  </a:txBody>
                  <a:tcPr marL="41231" marR="41231" marT="20616" marB="20616" anchor="ctr"/>
                </a:tc>
                <a:tc>
                  <a:txBody>
                    <a:bodyPr/>
                    <a:lstStyle/>
                    <a:p>
                      <a:pPr>
                        <a:buNone/>
                      </a:pPr>
                      <a:r>
                        <a:rPr lang="hu-HU" sz="800" b="1">
                          <a:effectLst/>
                        </a:rPr>
                        <a:t>Hermeneutics:</a:t>
                      </a:r>
                      <a:r>
                        <a:rPr lang="hu-HU" sz="800">
                          <a:effectLst/>
                        </a:rPr>
                        <a:t> Interpreting biblical texts (e.g., on idols) in the context of digital entities.</a:t>
                      </a:r>
                    </a:p>
                    <a:p>
                      <a:pPr>
                        <a:buNone/>
                      </a:pPr>
                      <a:br>
                        <a:rPr lang="hu-HU" sz="800">
                          <a:effectLst/>
                        </a:rPr>
                      </a:br>
                      <a:endParaRPr lang="hu-HU" sz="800">
                        <a:effectLst/>
                      </a:endParaRPr>
                    </a:p>
                    <a:p>
                      <a:pPr>
                        <a:buNone/>
                      </a:pPr>
                      <a:r>
                        <a:rPr lang="hu-HU" sz="800" b="1">
                          <a:effectLst/>
                        </a:rPr>
                        <a:t>Metaphysical Inquiry:</a:t>
                      </a:r>
                      <a:r>
                        <a:rPr lang="hu-HU" sz="800">
                          <a:effectLst/>
                        </a:rPr>
                        <a:t> Investigating the nature of "intelligence."</a:t>
                      </a:r>
                    </a:p>
                  </a:txBody>
                  <a:tcPr marL="41231" marR="41231" marT="20616" marB="20616" anchor="ctr"/>
                </a:tc>
                <a:extLst>
                  <a:ext uri="{0D108BD9-81ED-4DB2-BD59-A6C34878D82A}">
                    <a16:rowId xmlns:a16="http://schemas.microsoft.com/office/drawing/2014/main" val="1579719343"/>
                  </a:ext>
                </a:extLst>
              </a:tr>
            </a:tbl>
          </a:graphicData>
        </a:graphic>
      </p:graphicFrame>
    </p:spTree>
    <p:extLst>
      <p:ext uri="{BB962C8B-B14F-4D97-AF65-F5344CB8AC3E}">
        <p14:creationId xmlns:p14="http://schemas.microsoft.com/office/powerpoint/2010/main" val="41678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5" name="Rectangle 54">
            <a:extLst>
              <a:ext uri="{FF2B5EF4-FFF2-40B4-BE49-F238E27FC236}">
                <a16:creationId xmlns:a16="http://schemas.microsoft.com/office/drawing/2014/main" id="{200A9256-A44C-4406-9010-B9D7D8709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C731F266-5507-4462-8427-0BD0B42C8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9" name="Picture 58">
            <a:extLst>
              <a:ext uri="{FF2B5EF4-FFF2-40B4-BE49-F238E27FC236}">
                <a16:creationId xmlns:a16="http://schemas.microsoft.com/office/drawing/2014/main" id="{126A06D6-90F0-42BA-94C0-AC6E66570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id="{20349629-70E2-4E72-9E59-209F1F323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403E22-A267-491E-9711-05F332BE7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88C64B-FA72-4C34-B7D8-ABA7E2146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2466C520-1A3C-3D55-C99E-0B15D2990E48}"/>
              </a:ext>
            </a:extLst>
          </p:cNvPr>
          <p:cNvSpPr>
            <a:spLocks noGrp="1"/>
          </p:cNvSpPr>
          <p:nvPr>
            <p:ph type="title"/>
          </p:nvPr>
        </p:nvSpPr>
        <p:spPr>
          <a:xfrm>
            <a:off x="2166898" y="5188832"/>
            <a:ext cx="8250064" cy="1022640"/>
          </a:xfrm>
        </p:spPr>
        <p:txBody>
          <a:bodyPr vert="horz" lIns="91440" tIns="45720" rIns="91440" bIns="45720" rtlCol="0" anchor="t">
            <a:normAutofit fontScale="90000"/>
          </a:bodyPr>
          <a:lstStyle/>
          <a:p>
            <a:r>
              <a:rPr lang="en-US" sz="4400" dirty="0" err="1"/>
              <a:t>Transdisciplinarity</a:t>
            </a:r>
            <a:r>
              <a:rPr lang="en-US" sz="4400" dirty="0"/>
              <a:t> as a Mandate</a:t>
            </a:r>
            <a:br>
              <a:rPr lang="en-US" sz="4400" dirty="0">
                <a:cs typeface="+mj-lt"/>
              </a:rPr>
            </a:br>
            <a:r>
              <a:rPr lang="en-US" sz="4400" dirty="0">
                <a:ea typeface="+mj-lt"/>
                <a:cs typeface="+mj-lt"/>
              </a:rPr>
              <a:t>But where does theology fit in?</a:t>
            </a:r>
            <a:br>
              <a:rPr lang="en-US" sz="4400" dirty="0">
                <a:cs typeface="Arial"/>
              </a:rPr>
            </a:br>
            <a:br>
              <a:rPr lang="en-US" sz="4400" dirty="0">
                <a:cs typeface="Arial"/>
              </a:rPr>
            </a:br>
            <a:br>
              <a:rPr lang="en-US" sz="4400" dirty="0">
                <a:cs typeface="Arial"/>
              </a:rPr>
            </a:br>
            <a:br>
              <a:rPr lang="en-US" dirty="0"/>
            </a:br>
            <a:endParaRPr lang="en-US" sz="4400">
              <a:cs typeface="Arial"/>
            </a:endParaRPr>
          </a:p>
        </p:txBody>
      </p:sp>
      <p:sp>
        <p:nvSpPr>
          <p:cNvPr id="4" name="Tartalom helye 3">
            <a:extLst>
              <a:ext uri="{FF2B5EF4-FFF2-40B4-BE49-F238E27FC236}">
                <a16:creationId xmlns:a16="http://schemas.microsoft.com/office/drawing/2014/main" id="{DA1F9F46-0079-6455-32FD-F6EEDD6DAE21}"/>
              </a:ext>
            </a:extLst>
          </p:cNvPr>
          <p:cNvSpPr>
            <a:spLocks noGrp="1"/>
          </p:cNvSpPr>
          <p:nvPr>
            <p:ph sz="half" idx="2"/>
          </p:nvPr>
        </p:nvSpPr>
        <p:spPr>
          <a:xfrm>
            <a:off x="2147318" y="4299685"/>
            <a:ext cx="8269644" cy="886428"/>
          </a:xfrm>
        </p:spPr>
        <p:txBody>
          <a:bodyPr vert="horz" lIns="91440" tIns="0" rIns="91440" bIns="45720" rtlCol="0" anchor="b">
            <a:normAutofit/>
          </a:bodyPr>
          <a:lstStyle/>
          <a:p>
            <a:pPr marL="0" indent="0" algn="r">
              <a:buNone/>
            </a:pPr>
            <a:r>
              <a:rPr lang="en-US" sz="1800"/>
              <a:t>Pope Francis’ Apostolic Constitution, </a:t>
            </a:r>
            <a:r>
              <a:rPr lang="en-US" sz="1800" i="1"/>
              <a:t>Veritatis Gaudium</a:t>
            </a:r>
            <a:endParaRPr lang="en-US" sz="1800"/>
          </a:p>
        </p:txBody>
      </p:sp>
      <p:sp>
        <p:nvSpPr>
          <p:cNvPr id="67" name="Rectangle 66">
            <a:extLst>
              <a:ext uri="{FF2B5EF4-FFF2-40B4-BE49-F238E27FC236}">
                <a16:creationId xmlns:a16="http://schemas.microsoft.com/office/drawing/2014/main" id="{998F5671-E172-46A3-8DC0-54EC6D0E4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ntiqua et Nova | Catholic Truth Society">
            <a:extLst>
              <a:ext uri="{FF2B5EF4-FFF2-40B4-BE49-F238E27FC236}">
                <a16:creationId xmlns:a16="http://schemas.microsoft.com/office/drawing/2014/main" id="{9E78E86F-C196-9886-8754-B22A76306DFD}"/>
              </a:ext>
            </a:extLst>
          </p:cNvPr>
          <p:cNvPicPr>
            <a:picLocks noGrp="1" noChangeAspect="1"/>
          </p:cNvPicPr>
          <p:nvPr>
            <p:ph sz="half" idx="1"/>
          </p:nvPr>
        </p:nvPicPr>
        <p:blipFill>
          <a:blip r:embed="rId5"/>
          <a:stretch>
            <a:fillRect/>
          </a:stretch>
        </p:blipFill>
        <p:spPr>
          <a:xfrm>
            <a:off x="3061223" y="972646"/>
            <a:ext cx="1867110" cy="2648383"/>
          </a:xfrm>
          <a:prstGeom prst="rect">
            <a:avLst/>
          </a:prstGeom>
          <a:ln>
            <a:noFill/>
          </a:ln>
        </p:spPr>
      </p:pic>
      <p:pic>
        <p:nvPicPr>
          <p:cNvPr id="6" name="Kép 5" descr="Megújított szenttudományi képzés | Magyar Kurír - katolikus hírportál">
            <a:extLst>
              <a:ext uri="{FF2B5EF4-FFF2-40B4-BE49-F238E27FC236}">
                <a16:creationId xmlns:a16="http://schemas.microsoft.com/office/drawing/2014/main" id="{A9C511B0-3984-B6D2-9CFE-DD41AA9D9219}"/>
              </a:ext>
            </a:extLst>
          </p:cNvPr>
          <p:cNvPicPr>
            <a:picLocks noChangeAspect="1"/>
          </p:cNvPicPr>
          <p:nvPr/>
        </p:nvPicPr>
        <p:blipFill>
          <a:blip r:embed="rId6"/>
          <a:stretch>
            <a:fillRect/>
          </a:stretch>
        </p:blipFill>
        <p:spPr>
          <a:xfrm>
            <a:off x="6399230" y="972646"/>
            <a:ext cx="3982530" cy="2648383"/>
          </a:xfrm>
          <a:prstGeom prst="rect">
            <a:avLst/>
          </a:prstGeom>
          <a:ln>
            <a:noFill/>
          </a:ln>
        </p:spPr>
      </p:pic>
      <p:sp>
        <p:nvSpPr>
          <p:cNvPr id="69" name="Rectangle 68">
            <a:extLst>
              <a:ext uri="{FF2B5EF4-FFF2-40B4-BE49-F238E27FC236}">
                <a16:creationId xmlns:a16="http://schemas.microsoft.com/office/drawing/2014/main" id="{F9744F83-FEC9-4E5B-8530-224C258F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9148" y="319016"/>
            <a:ext cx="9734654" cy="394881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81918A1-30EC-48DB-A535-4898EA92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301236F-2DE7-4B56-B413-C201491DF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8683"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04D462-CF3A-48B2-966A-0DA7B7E61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216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C85EF2-9C39-0D2C-1E31-4D02C68A782A}"/>
              </a:ext>
            </a:extLst>
          </p:cNvPr>
          <p:cNvSpPr>
            <a:spLocks noGrp="1"/>
          </p:cNvSpPr>
          <p:nvPr>
            <p:ph type="title"/>
          </p:nvPr>
        </p:nvSpPr>
        <p:spPr>
          <a:xfrm>
            <a:off x="1155146" y="168509"/>
            <a:ext cx="6814911" cy="1372650"/>
          </a:xfrm>
        </p:spPr>
        <p:txBody>
          <a:bodyPr/>
          <a:lstStyle/>
          <a:p>
            <a:pPr marL="344170" indent="-344170" algn="l">
              <a:lnSpc>
                <a:spcPct val="120000"/>
              </a:lnSpc>
              <a:spcBef>
                <a:spcPts val="1000"/>
              </a:spcBef>
              <a:spcAft>
                <a:spcPts val="600"/>
              </a:spcAft>
              <a:buFont typeface="Arial"/>
              <a:buChar char="•"/>
            </a:pPr>
            <a:r>
              <a:rPr lang="hu-HU" sz="1800" b="1" err="1">
                <a:latin typeface="Verdana"/>
                <a:ea typeface="Verdana"/>
              </a:rPr>
              <a:t>Ecclesiastical</a:t>
            </a:r>
            <a:r>
              <a:rPr lang="hu-HU" sz="1800" b="1">
                <a:latin typeface="Verdana"/>
                <a:ea typeface="Verdana"/>
              </a:rPr>
              <a:t> </a:t>
            </a:r>
            <a:r>
              <a:rPr lang="hu-HU" sz="1800" b="1" err="1">
                <a:latin typeface="Verdana"/>
                <a:ea typeface="Verdana"/>
              </a:rPr>
              <a:t>universities</a:t>
            </a:r>
            <a:r>
              <a:rPr lang="hu-HU" sz="1800" b="1">
                <a:latin typeface="Verdana"/>
                <a:ea typeface="Verdana"/>
              </a:rPr>
              <a:t> and </a:t>
            </a:r>
            <a:r>
              <a:rPr lang="hu-HU" sz="1800" b="1" err="1">
                <a:latin typeface="Verdana"/>
                <a:ea typeface="Verdana"/>
              </a:rPr>
              <a:t>the</a:t>
            </a:r>
            <a:r>
              <a:rPr lang="hu-HU" sz="1800" b="1">
                <a:latin typeface="Verdana"/>
                <a:ea typeface="Verdana"/>
              </a:rPr>
              <a:t> </a:t>
            </a:r>
            <a:r>
              <a:rPr lang="hu-HU" sz="1800" b="1" err="1">
                <a:latin typeface="Verdana"/>
                <a:ea typeface="Verdana"/>
              </a:rPr>
              <a:t>sacred</a:t>
            </a:r>
            <a:r>
              <a:rPr lang="hu-HU" sz="1800" b="1">
                <a:latin typeface="Verdana"/>
                <a:ea typeface="Verdana"/>
              </a:rPr>
              <a:t> </a:t>
            </a:r>
            <a:r>
              <a:rPr lang="hu-HU" sz="1800" b="1" err="1">
                <a:latin typeface="Verdana"/>
                <a:ea typeface="Verdana"/>
              </a:rPr>
              <a:t>sciences</a:t>
            </a:r>
            <a:r>
              <a:rPr lang="hu-HU" sz="1800" b="1">
                <a:latin typeface="Verdana"/>
                <a:ea typeface="Verdana"/>
              </a:rPr>
              <a:t> in </a:t>
            </a:r>
            <a:r>
              <a:rPr lang="hu-HU" sz="1800" b="1" err="1">
                <a:latin typeface="Verdana"/>
                <a:ea typeface="Verdana"/>
              </a:rPr>
              <a:t>the</a:t>
            </a:r>
            <a:r>
              <a:rPr lang="hu-HU" sz="1800" b="1">
                <a:latin typeface="Verdana"/>
                <a:ea typeface="Verdana"/>
              </a:rPr>
              <a:t> service of </a:t>
            </a:r>
            <a:r>
              <a:rPr lang="hu-HU" sz="1800" b="1" err="1">
                <a:latin typeface="Verdana"/>
                <a:ea typeface="Verdana"/>
              </a:rPr>
              <a:t>peace</a:t>
            </a:r>
            <a:endParaRPr lang="hu-HU" sz="1800" err="1">
              <a:latin typeface="Verdana"/>
              <a:ea typeface="Verdana"/>
            </a:endParaRPr>
          </a:p>
          <a:p>
            <a:endParaRPr lang="hu-HU">
              <a:cs typeface="Arial"/>
            </a:endParaRPr>
          </a:p>
        </p:txBody>
      </p:sp>
      <p:graphicFrame>
        <p:nvGraphicFramePr>
          <p:cNvPr id="9" name="Tartalom helye 2">
            <a:extLst>
              <a:ext uri="{FF2B5EF4-FFF2-40B4-BE49-F238E27FC236}">
                <a16:creationId xmlns:a16="http://schemas.microsoft.com/office/drawing/2014/main" id="{63649441-07CB-CF41-4D5C-76371DB48626}"/>
              </a:ext>
            </a:extLst>
          </p:cNvPr>
          <p:cNvGraphicFramePr>
            <a:graphicFrameLocks noGrp="1"/>
          </p:cNvGraphicFramePr>
          <p:nvPr>
            <p:ph sz="half" idx="1"/>
          </p:nvPr>
        </p:nvGraphicFramePr>
        <p:xfrm>
          <a:off x="984393" y="1414808"/>
          <a:ext cx="4653961" cy="463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7C21B894-5661-5CDB-ADD4-730D01A2508E}"/>
              </a:ext>
            </a:extLst>
          </p:cNvPr>
          <p:cNvSpPr>
            <a:spLocks noGrp="1"/>
          </p:cNvSpPr>
          <p:nvPr>
            <p:ph sz="half" idx="2"/>
          </p:nvPr>
        </p:nvSpPr>
        <p:spPr>
          <a:xfrm>
            <a:off x="5976764" y="309297"/>
            <a:ext cx="4362422" cy="5740645"/>
          </a:xfrm>
        </p:spPr>
        <p:txBody>
          <a:bodyPr vert="horz" lIns="91440" tIns="45720" rIns="91440" bIns="45720" rtlCol="0" anchor="t">
            <a:noAutofit/>
          </a:bodyPr>
          <a:lstStyle/>
          <a:p>
            <a:pPr marL="344170" indent="-344170"/>
            <a:endParaRPr lang="en-US">
              <a:latin typeface="Times New Roman"/>
              <a:cs typeface="Times New Roman"/>
            </a:endParaRPr>
          </a:p>
          <a:p>
            <a:pPr marL="344170" indent="-344170"/>
            <a:r>
              <a:rPr lang="hu-HU" sz="2800" b="1" dirty="0">
                <a:latin typeface="Times New Roman"/>
                <a:cs typeface="Times New Roman"/>
              </a:rPr>
              <a:t>Sapientia </a:t>
            </a:r>
            <a:r>
              <a:rPr lang="hu-HU" sz="2800" b="1" err="1">
                <a:latin typeface="Times New Roman"/>
                <a:cs typeface="Times New Roman"/>
              </a:rPr>
              <a:t>Christiana</a:t>
            </a:r>
            <a:endParaRPr lang="hu-HU" sz="2800" b="1">
              <a:latin typeface="Times New Roman"/>
              <a:cs typeface="Times New Roman"/>
            </a:endParaRPr>
          </a:p>
          <a:p>
            <a:pPr marL="344170" indent="-344170"/>
            <a:r>
              <a:rPr lang="en-US" sz="2800" dirty="0">
                <a:ea typeface="+mn-lt"/>
                <a:cs typeface="+mn-lt"/>
              </a:rPr>
              <a:t>The role of the natural and social sciences: Remained marginal. </a:t>
            </a:r>
            <a:endParaRPr lang="en-US" sz="2800">
              <a:latin typeface="Times New Roman"/>
              <a:ea typeface="+mn-lt"/>
              <a:cs typeface="Times New Roman"/>
            </a:endParaRPr>
          </a:p>
          <a:p>
            <a:pPr marL="795020" lvl="1" indent="-337820">
              <a:buFont typeface="Courier New" panose="05000000000000000000" pitchFamily="2" charset="2"/>
              <a:buChar char="o"/>
            </a:pPr>
            <a:r>
              <a:rPr lang="en-US" sz="2800" dirty="0">
                <a:ea typeface="+mn-lt"/>
                <a:cs typeface="+mn-lt"/>
              </a:rPr>
              <a:t>Did not appear as equal partners.</a:t>
            </a:r>
            <a:endParaRPr lang="en-US" sz="2800">
              <a:latin typeface="Times New Roman"/>
              <a:cs typeface="Times New Roman"/>
            </a:endParaRPr>
          </a:p>
          <a:p>
            <a:pPr marL="344170" indent="-344170"/>
            <a:endParaRPr lang="en-US">
              <a:latin typeface="Times New Roman"/>
              <a:cs typeface="Times New Roman"/>
            </a:endParaRPr>
          </a:p>
          <a:p>
            <a:pPr marL="344170" indent="-344170"/>
            <a:endParaRPr lang="en-US">
              <a:latin typeface="Times New Roman"/>
              <a:cs typeface="Times New Roman"/>
            </a:endParaRPr>
          </a:p>
        </p:txBody>
      </p:sp>
      <p:pic>
        <p:nvPicPr>
          <p:cNvPr id="5" name="Kép 4" descr="At historic Belgian Catholic university, pope hears pleas for women's  ordination, LGBTQ acceptance | National Catholic Reporter">
            <a:extLst>
              <a:ext uri="{FF2B5EF4-FFF2-40B4-BE49-F238E27FC236}">
                <a16:creationId xmlns:a16="http://schemas.microsoft.com/office/drawing/2014/main" id="{2C1F6D79-9D98-9E2D-4B7B-E3E4833CEACE}"/>
              </a:ext>
            </a:extLst>
          </p:cNvPr>
          <p:cNvPicPr>
            <a:picLocks noChangeAspect="1"/>
          </p:cNvPicPr>
          <p:nvPr/>
        </p:nvPicPr>
        <p:blipFill>
          <a:blip r:embed="rId7"/>
          <a:stretch>
            <a:fillRect/>
          </a:stretch>
        </p:blipFill>
        <p:spPr>
          <a:xfrm>
            <a:off x="7013252" y="4504511"/>
            <a:ext cx="3337111" cy="2221920"/>
          </a:xfrm>
          <a:prstGeom prst="rect">
            <a:avLst/>
          </a:prstGeom>
        </p:spPr>
      </p:pic>
    </p:spTree>
    <p:extLst>
      <p:ext uri="{BB962C8B-B14F-4D97-AF65-F5344CB8AC3E}">
        <p14:creationId xmlns:p14="http://schemas.microsoft.com/office/powerpoint/2010/main" val="3353604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D028FBE5-2515-4CF7-9061-EDC988E0A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0C2A92B-92F5-430A-A370-FD864418A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C151BBAC-D417-4C14-AAFE-8AAA55B26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7DBE5AD7-4CDA-4167-83AD-34003BB38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580359-F271-4995-847D-4B9BBE8DE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E338A2-FC59-4CD5-84F6-6D7B39CC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Human Potential Expands Exponentially When People Work Together, Pope Says  - The Tablet">
            <a:extLst>
              <a:ext uri="{FF2B5EF4-FFF2-40B4-BE49-F238E27FC236}">
                <a16:creationId xmlns:a16="http://schemas.microsoft.com/office/drawing/2014/main" id="{59F46578-69D6-6171-8CEE-038A66F1246E}"/>
              </a:ext>
            </a:extLst>
          </p:cNvPr>
          <p:cNvPicPr>
            <a:picLocks noGrp="1" noChangeAspect="1"/>
          </p:cNvPicPr>
          <p:nvPr>
            <p:ph sz="half" idx="2"/>
          </p:nvPr>
        </p:nvPicPr>
        <p:blipFill>
          <a:blip r:embed="rId5"/>
          <a:srcRect l="12058" r="29164"/>
          <a:stretch>
            <a:fillRect/>
          </a:stretch>
        </p:blipFill>
        <p:spPr>
          <a:xfrm>
            <a:off x="1659296" y="647190"/>
            <a:ext cx="4914867"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Tartalom helye 2">
            <a:extLst>
              <a:ext uri="{FF2B5EF4-FFF2-40B4-BE49-F238E27FC236}">
                <a16:creationId xmlns:a16="http://schemas.microsoft.com/office/drawing/2014/main" id="{190BBB34-3042-24E6-175A-F9E5E1B24D7B}"/>
              </a:ext>
            </a:extLst>
          </p:cNvPr>
          <p:cNvSpPr>
            <a:spLocks noGrp="1"/>
          </p:cNvSpPr>
          <p:nvPr>
            <p:ph sz="half" idx="1"/>
          </p:nvPr>
        </p:nvSpPr>
        <p:spPr>
          <a:xfrm>
            <a:off x="6736583" y="-9154"/>
            <a:ext cx="4445746" cy="6059098"/>
          </a:xfrm>
        </p:spPr>
        <p:txBody>
          <a:bodyPr vert="horz" lIns="91440" tIns="45720" rIns="91440" bIns="45720" rtlCol="0" anchor="ctr">
            <a:noAutofit/>
          </a:bodyPr>
          <a:lstStyle/>
          <a:p>
            <a:pPr marL="344170" indent="-344170" algn="ctr">
              <a:lnSpc>
                <a:spcPct val="110000"/>
              </a:lnSpc>
            </a:pPr>
            <a:r>
              <a:rPr lang="en-US" sz="2800" dirty="0">
                <a:latin typeface="Times New Roman"/>
                <a:cs typeface="Times New Roman"/>
              </a:rPr>
              <a:t>Veritatis </a:t>
            </a:r>
            <a:r>
              <a:rPr lang="en-US" sz="2800" dirty="0" err="1">
                <a:latin typeface="Times New Roman"/>
                <a:cs typeface="Times New Roman"/>
              </a:rPr>
              <a:t>gaudium</a:t>
            </a:r>
            <a:endParaRPr lang="hu-HU" sz="2800" dirty="0">
              <a:cs typeface="Arial"/>
            </a:endParaRPr>
          </a:p>
          <a:p>
            <a:pPr marL="344170" indent="-344170" algn="ctr">
              <a:lnSpc>
                <a:spcPct val="110000"/>
              </a:lnSpc>
            </a:pPr>
            <a:r>
              <a:rPr lang="en-US" sz="2800" dirty="0">
                <a:latin typeface="Times New Roman"/>
                <a:cs typeface="Times New Roman"/>
              </a:rPr>
              <a:t>Greater emphasis on trans- and interdisciplinary dialogue.</a:t>
            </a:r>
          </a:p>
          <a:p>
            <a:pPr marL="344170" indent="-344170" algn="ctr">
              <a:lnSpc>
                <a:spcPct val="110000"/>
              </a:lnSpc>
            </a:pPr>
            <a:r>
              <a:rPr lang="en-US" sz="2800" dirty="0">
                <a:latin typeface="Times New Roman"/>
                <a:cs typeface="Times New Roman"/>
              </a:rPr>
              <a:t>Speech at the Catholic university in Budapest,</a:t>
            </a:r>
          </a:p>
          <a:p>
            <a:pPr marL="344170" indent="-344170" algn="ctr">
              <a:lnSpc>
                <a:spcPct val="110000"/>
              </a:lnSpc>
            </a:pPr>
            <a:r>
              <a:rPr lang="en-US" sz="2800" dirty="0">
                <a:latin typeface="Times New Roman"/>
                <a:cs typeface="Times New Roman"/>
              </a:rPr>
              <a:t> Dialogue-based, active theology.</a:t>
            </a:r>
          </a:p>
          <a:p>
            <a:pPr marL="344170" indent="-344170" algn="ctr">
              <a:lnSpc>
                <a:spcPct val="110000"/>
              </a:lnSpc>
            </a:pPr>
            <a:r>
              <a:rPr lang="en-US" sz="2800" dirty="0">
                <a:ea typeface="+mn-lt"/>
                <a:cs typeface="+mn-lt"/>
              </a:rPr>
              <a:t>ANTIQUA ET NOVA</a:t>
            </a:r>
          </a:p>
          <a:p>
            <a:pPr marL="344170" indent="-344170" algn="ctr">
              <a:lnSpc>
                <a:spcPct val="110000"/>
              </a:lnSpc>
            </a:pPr>
            <a:r>
              <a:rPr lang="en-US" sz="3200" dirty="0">
                <a:solidFill>
                  <a:srgbClr val="FFFFFF"/>
                </a:solidFill>
                <a:latin typeface="Tahoma"/>
                <a:ea typeface="Tahoma"/>
                <a:cs typeface="Tahoma"/>
              </a:rPr>
              <a:t>"Global</a:t>
            </a:r>
            <a:r>
              <a:rPr lang="en-US" sz="3200" dirty="0">
                <a:latin typeface="Tahoma"/>
                <a:ea typeface="Tahoma"/>
                <a:cs typeface="Tahoma"/>
              </a:rPr>
              <a:t> dialogue" </a:t>
            </a:r>
            <a:endParaRPr lang="en-US" sz="3200" dirty="0">
              <a:ea typeface="+mn-lt"/>
              <a:cs typeface="+mn-lt"/>
            </a:endParaRPr>
          </a:p>
        </p:txBody>
      </p:sp>
      <p:sp>
        <p:nvSpPr>
          <p:cNvPr id="36" name="Rectangle 35">
            <a:extLst>
              <a:ext uri="{FF2B5EF4-FFF2-40B4-BE49-F238E27FC236}">
                <a16:creationId xmlns:a16="http://schemas.microsoft.com/office/drawing/2014/main" id="{A8F57220-9A7B-4037-B5C5-8BE03B33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023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3F4413C-93CD-B5B3-E878-2211B5FC8347}"/>
              </a:ext>
            </a:extLst>
          </p:cNvPr>
          <p:cNvSpPr>
            <a:spLocks noGrp="1"/>
          </p:cNvSpPr>
          <p:nvPr>
            <p:ph sz="half" idx="1"/>
          </p:nvPr>
        </p:nvSpPr>
        <p:spPr>
          <a:xfrm>
            <a:off x="1192211" y="361863"/>
            <a:ext cx="5305123" cy="5688081"/>
          </a:xfrm>
        </p:spPr>
        <p:txBody>
          <a:bodyPr vert="horz" lIns="91440" tIns="45720" rIns="91440" bIns="45720" rtlCol="0" anchor="t">
            <a:normAutofit fontScale="85000" lnSpcReduction="20000"/>
          </a:bodyPr>
          <a:lstStyle/>
          <a:p>
            <a:pPr marL="344170" indent="-344170" algn="ctr"/>
            <a:endParaRPr lang="hu-HU" dirty="0">
              <a:ea typeface="+mn-lt"/>
              <a:cs typeface="+mn-lt"/>
            </a:endParaRPr>
          </a:p>
          <a:p>
            <a:pPr marL="344170" indent="-344170" algn="ctr"/>
            <a:r>
              <a:rPr lang="en-US" sz="2800" dirty="0">
                <a:ea typeface="+mn-lt"/>
                <a:cs typeface="+mn-lt"/>
              </a:rPr>
              <a:t>Jesús Manuel García Gutiérrez:</a:t>
            </a:r>
            <a:endParaRPr lang="hu-HU" sz="2800" dirty="0">
              <a:ea typeface="+mn-lt"/>
              <a:cs typeface="+mn-lt"/>
            </a:endParaRPr>
          </a:p>
          <a:p>
            <a:pPr marL="344170" indent="-344170" algn="ctr"/>
            <a:r>
              <a:rPr lang="en-US" sz="2800" dirty="0">
                <a:ea typeface="+mn-lt"/>
                <a:cs typeface="+mn-lt"/>
              </a:rPr>
              <a:t>"Veritatis Gaudium" positions theology to start from lived experiences rather than from doctrine." </a:t>
            </a:r>
            <a:endParaRPr lang="hu-HU" sz="2800" dirty="0">
              <a:ea typeface="+mn-lt"/>
              <a:cs typeface="+mn-lt"/>
            </a:endParaRPr>
          </a:p>
          <a:p>
            <a:pPr marL="344170" indent="-344170" algn="ctr"/>
            <a:r>
              <a:rPr lang="hu-HU" sz="2800" dirty="0">
                <a:ea typeface="+mn-lt"/>
                <a:cs typeface="+mn-lt"/>
              </a:rPr>
              <a:t> AI, </a:t>
            </a:r>
            <a:r>
              <a:rPr lang="hu-HU" sz="2800" err="1">
                <a:ea typeface="+mn-lt"/>
                <a:cs typeface="+mn-lt"/>
              </a:rPr>
              <a:t>theology</a:t>
            </a:r>
            <a:r>
              <a:rPr lang="hu-HU" sz="2800" dirty="0">
                <a:ea typeface="+mn-lt"/>
                <a:cs typeface="+mn-lt"/>
              </a:rPr>
              <a:t> must </a:t>
            </a:r>
            <a:r>
              <a:rPr lang="hu-HU" sz="2800" err="1">
                <a:ea typeface="+mn-lt"/>
                <a:cs typeface="+mn-lt"/>
              </a:rPr>
              <a:t>offer</a:t>
            </a:r>
            <a:r>
              <a:rPr lang="hu-HU" sz="2800" dirty="0">
                <a:ea typeface="+mn-lt"/>
                <a:cs typeface="+mn-lt"/>
              </a:rPr>
              <a:t> a </a:t>
            </a:r>
            <a:r>
              <a:rPr lang="hu-HU" sz="2800" err="1">
                <a:ea typeface="+mn-lt"/>
                <a:cs typeface="+mn-lt"/>
              </a:rPr>
              <a:t>performative</a:t>
            </a:r>
            <a:r>
              <a:rPr lang="hu-HU" sz="2800" dirty="0">
                <a:ea typeface="+mn-lt"/>
                <a:cs typeface="+mn-lt"/>
              </a:rPr>
              <a:t> </a:t>
            </a:r>
            <a:r>
              <a:rPr lang="hu-HU" sz="2800" err="1">
                <a:ea typeface="+mn-lt"/>
                <a:cs typeface="+mn-lt"/>
              </a:rPr>
              <a:t>interpretation</a:t>
            </a:r>
            <a:r>
              <a:rPr lang="hu-HU" sz="2800" dirty="0">
                <a:ea typeface="+mn-lt"/>
                <a:cs typeface="+mn-lt"/>
              </a:rPr>
              <a:t> of </a:t>
            </a:r>
            <a:r>
              <a:rPr lang="hu-HU" sz="2800" err="1">
                <a:ea typeface="+mn-lt"/>
                <a:cs typeface="+mn-lt"/>
              </a:rPr>
              <a:t>the</a:t>
            </a:r>
            <a:r>
              <a:rPr lang="hu-HU" sz="2800" dirty="0">
                <a:ea typeface="+mn-lt"/>
                <a:cs typeface="+mn-lt"/>
              </a:rPr>
              <a:t> </a:t>
            </a:r>
            <a:r>
              <a:rPr lang="hu-HU" sz="2800" err="1">
                <a:ea typeface="+mn-lt"/>
                <a:cs typeface="+mn-lt"/>
              </a:rPr>
              <a:t>reality</a:t>
            </a:r>
            <a:endParaRPr lang="hu-HU" sz="2800">
              <a:ea typeface="+mn-lt"/>
              <a:cs typeface="+mn-lt"/>
            </a:endParaRPr>
          </a:p>
          <a:p>
            <a:pPr marL="344170" indent="-344170" algn="ctr"/>
            <a:r>
              <a:rPr lang="hu-HU" sz="2800" dirty="0">
                <a:ea typeface="+mn-lt"/>
                <a:cs typeface="+mn-lt"/>
              </a:rPr>
              <a:t> New </a:t>
            </a:r>
            <a:r>
              <a:rPr lang="hu-HU" sz="2800" dirty="0" err="1">
                <a:ea typeface="+mn-lt"/>
                <a:cs typeface="+mn-lt"/>
              </a:rPr>
              <a:t>technologies</a:t>
            </a:r>
            <a:r>
              <a:rPr lang="hu-HU" sz="2800" dirty="0">
                <a:ea typeface="+mn-lt"/>
                <a:cs typeface="+mn-lt"/>
              </a:rPr>
              <a:t>. </a:t>
            </a:r>
          </a:p>
          <a:p>
            <a:pPr marL="344170" indent="-344170" algn="ctr"/>
            <a:r>
              <a:rPr lang="hu-HU" sz="2800" dirty="0">
                <a:ea typeface="+mn-lt"/>
                <a:cs typeface="+mn-lt"/>
              </a:rPr>
              <a:t> </a:t>
            </a:r>
            <a:r>
              <a:rPr lang="hu-HU" sz="2800" err="1">
                <a:ea typeface="+mn-lt"/>
                <a:cs typeface="+mn-lt"/>
              </a:rPr>
              <a:t>Rather</a:t>
            </a:r>
            <a:r>
              <a:rPr lang="hu-HU" sz="2800" dirty="0">
                <a:ea typeface="+mn-lt"/>
                <a:cs typeface="+mn-lt"/>
              </a:rPr>
              <a:t> </a:t>
            </a:r>
            <a:r>
              <a:rPr lang="hu-HU" sz="2800" err="1">
                <a:ea typeface="+mn-lt"/>
                <a:cs typeface="+mn-lt"/>
              </a:rPr>
              <a:t>than</a:t>
            </a:r>
            <a:r>
              <a:rPr lang="hu-HU" sz="2800" dirty="0">
                <a:ea typeface="+mn-lt"/>
                <a:cs typeface="+mn-lt"/>
              </a:rPr>
              <a:t> </a:t>
            </a:r>
            <a:r>
              <a:rPr lang="hu-HU" sz="2800" err="1">
                <a:ea typeface="+mn-lt"/>
                <a:cs typeface="+mn-lt"/>
              </a:rPr>
              <a:t>just</a:t>
            </a:r>
            <a:r>
              <a:rPr lang="hu-HU" sz="2800" dirty="0">
                <a:ea typeface="+mn-lt"/>
                <a:cs typeface="+mn-lt"/>
              </a:rPr>
              <a:t> </a:t>
            </a:r>
            <a:r>
              <a:rPr lang="hu-HU" sz="2800" err="1">
                <a:ea typeface="+mn-lt"/>
                <a:cs typeface="+mn-lt"/>
              </a:rPr>
              <a:t>observing</a:t>
            </a:r>
            <a:r>
              <a:rPr lang="hu-HU" sz="2800" dirty="0">
                <a:ea typeface="+mn-lt"/>
                <a:cs typeface="+mn-lt"/>
              </a:rPr>
              <a:t> </a:t>
            </a:r>
            <a:r>
              <a:rPr lang="hu-HU" sz="2800" err="1">
                <a:ea typeface="+mn-lt"/>
                <a:cs typeface="+mn-lt"/>
              </a:rPr>
              <a:t>them</a:t>
            </a:r>
            <a:r>
              <a:rPr lang="hu-HU" sz="2800" dirty="0">
                <a:ea typeface="+mn-lt"/>
                <a:cs typeface="+mn-lt"/>
              </a:rPr>
              <a:t> </a:t>
            </a:r>
            <a:r>
              <a:rPr lang="hu-HU" sz="2800" err="1">
                <a:ea typeface="+mn-lt"/>
                <a:cs typeface="+mn-lt"/>
              </a:rPr>
              <a:t>from</a:t>
            </a:r>
            <a:r>
              <a:rPr lang="hu-HU" sz="2800" dirty="0">
                <a:ea typeface="+mn-lt"/>
                <a:cs typeface="+mn-lt"/>
              </a:rPr>
              <a:t> </a:t>
            </a:r>
            <a:r>
              <a:rPr lang="hu-HU" sz="2800" err="1">
                <a:ea typeface="+mn-lt"/>
                <a:cs typeface="+mn-lt"/>
              </a:rPr>
              <a:t>the</a:t>
            </a:r>
            <a:r>
              <a:rPr lang="hu-HU" sz="2800" dirty="0">
                <a:ea typeface="+mn-lt"/>
                <a:cs typeface="+mn-lt"/>
              </a:rPr>
              <a:t> </a:t>
            </a:r>
            <a:r>
              <a:rPr lang="hu-HU" sz="2800" err="1">
                <a:ea typeface="+mn-lt"/>
                <a:cs typeface="+mn-lt"/>
              </a:rPr>
              <a:t>outside</a:t>
            </a:r>
            <a:r>
              <a:rPr lang="hu-HU" sz="2800" dirty="0">
                <a:ea typeface="+mn-lt"/>
                <a:cs typeface="+mn-lt"/>
              </a:rPr>
              <a:t>.</a:t>
            </a:r>
            <a:endParaRPr lang="hu-HU" sz="2800">
              <a:cs typeface="Arial"/>
            </a:endParaRPr>
          </a:p>
          <a:p>
            <a:pPr marL="344170" indent="-344170" algn="ctr"/>
            <a:endParaRPr lang="hu-HU" sz="2800">
              <a:cs typeface="Arial"/>
            </a:endParaRPr>
          </a:p>
        </p:txBody>
      </p:sp>
      <p:sp>
        <p:nvSpPr>
          <p:cNvPr id="4" name="Tartalom helye 3">
            <a:extLst>
              <a:ext uri="{FF2B5EF4-FFF2-40B4-BE49-F238E27FC236}">
                <a16:creationId xmlns:a16="http://schemas.microsoft.com/office/drawing/2014/main" id="{EB83F974-2493-23BE-F88E-77CB2F1B3037}"/>
              </a:ext>
            </a:extLst>
          </p:cNvPr>
          <p:cNvSpPr>
            <a:spLocks noGrp="1"/>
          </p:cNvSpPr>
          <p:nvPr>
            <p:ph sz="half" idx="2"/>
          </p:nvPr>
        </p:nvSpPr>
        <p:spPr>
          <a:xfrm>
            <a:off x="7484054" y="486551"/>
            <a:ext cx="3076804" cy="5563392"/>
          </a:xfrm>
        </p:spPr>
        <p:txBody>
          <a:bodyPr vert="horz" lIns="91440" tIns="45720" rIns="91440" bIns="45720" rtlCol="0" anchor="t">
            <a:normAutofit fontScale="85000" lnSpcReduction="20000"/>
          </a:bodyPr>
          <a:lstStyle/>
          <a:p>
            <a:pPr marL="344170" indent="-344170" algn="ctr"/>
            <a:r>
              <a:rPr lang="hu-HU" sz="2800" b="1" dirty="0" err="1">
                <a:ea typeface="+mn-lt"/>
                <a:cs typeface="+mn-lt"/>
              </a:rPr>
              <a:t>Theology</a:t>
            </a:r>
            <a:r>
              <a:rPr lang="hu-HU" sz="2800" b="1" dirty="0">
                <a:ea typeface="+mn-lt"/>
                <a:cs typeface="+mn-lt"/>
              </a:rPr>
              <a:t> </a:t>
            </a:r>
            <a:r>
              <a:rPr lang="hu-HU" sz="2800" b="1" dirty="0" err="1">
                <a:ea typeface="+mn-lt"/>
                <a:cs typeface="+mn-lt"/>
              </a:rPr>
              <a:t>as</a:t>
            </a:r>
            <a:r>
              <a:rPr lang="hu-HU" sz="2800" b="1" dirty="0">
                <a:ea typeface="+mn-lt"/>
                <a:cs typeface="+mn-lt"/>
              </a:rPr>
              <a:t> a </a:t>
            </a:r>
            <a:r>
              <a:rPr lang="hu-HU" sz="2800" b="1" dirty="0" err="1">
                <a:ea typeface="+mn-lt"/>
                <a:cs typeface="+mn-lt"/>
              </a:rPr>
              <a:t>Laboratory</a:t>
            </a:r>
            <a:endParaRPr lang="en-US" sz="2800" dirty="0">
              <a:ea typeface="+mn-lt"/>
              <a:cs typeface="+mn-lt"/>
            </a:endParaRPr>
          </a:p>
          <a:p>
            <a:pPr marL="344170" indent="-344170" algn="ctr"/>
            <a:endParaRPr lang="en-US" sz="2600">
              <a:ea typeface="+mn-lt"/>
              <a:cs typeface="+mn-lt"/>
            </a:endParaRPr>
          </a:p>
        </p:txBody>
      </p:sp>
      <p:pic>
        <p:nvPicPr>
          <p:cNvPr id="2" name="Kép 1" descr="The Ethics, Psychology, and Theology of AI: Exploring the Notion of Singularity book cover">
            <a:extLst>
              <a:ext uri="{FF2B5EF4-FFF2-40B4-BE49-F238E27FC236}">
                <a16:creationId xmlns:a16="http://schemas.microsoft.com/office/drawing/2014/main" id="{0672ABE4-AA08-55C4-DA0E-806723968190}"/>
              </a:ext>
            </a:extLst>
          </p:cNvPr>
          <p:cNvPicPr>
            <a:picLocks noChangeAspect="1"/>
          </p:cNvPicPr>
          <p:nvPr/>
        </p:nvPicPr>
        <p:blipFill>
          <a:blip r:embed="rId2"/>
          <a:stretch>
            <a:fillRect/>
          </a:stretch>
        </p:blipFill>
        <p:spPr>
          <a:xfrm>
            <a:off x="7677150" y="2170835"/>
            <a:ext cx="2684318" cy="3887931"/>
          </a:xfrm>
          <a:prstGeom prst="rect">
            <a:avLst/>
          </a:prstGeom>
        </p:spPr>
      </p:pic>
    </p:spTree>
    <p:extLst>
      <p:ext uri="{BB962C8B-B14F-4D97-AF65-F5344CB8AC3E}">
        <p14:creationId xmlns:p14="http://schemas.microsoft.com/office/powerpoint/2010/main" val="47955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rtalom helye 2">
            <a:extLst>
              <a:ext uri="{FF2B5EF4-FFF2-40B4-BE49-F238E27FC236}">
                <a16:creationId xmlns:a16="http://schemas.microsoft.com/office/drawing/2014/main" id="{EB2AE413-BFFF-3C6F-C537-66E23A68A61C}"/>
              </a:ext>
            </a:extLst>
          </p:cNvPr>
          <p:cNvGraphicFramePr>
            <a:graphicFrameLocks noGrp="1"/>
          </p:cNvGraphicFramePr>
          <p:nvPr>
            <p:ph sz="half" idx="1"/>
          </p:nvPr>
        </p:nvGraphicFramePr>
        <p:xfrm>
          <a:off x="6858720" y="292590"/>
          <a:ext cx="4099776" cy="5757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74552970-1C42-A2A5-B808-EABE602CFA3A}"/>
              </a:ext>
            </a:extLst>
          </p:cNvPr>
          <p:cNvSpPr>
            <a:spLocks noGrp="1"/>
          </p:cNvSpPr>
          <p:nvPr>
            <p:ph sz="half" idx="2"/>
          </p:nvPr>
        </p:nvSpPr>
        <p:spPr>
          <a:xfrm>
            <a:off x="409477" y="292589"/>
            <a:ext cx="5671471" cy="6235133"/>
          </a:xfrm>
        </p:spPr>
        <p:txBody>
          <a:bodyPr vert="horz" lIns="91440" tIns="45720" rIns="91440" bIns="45720" rtlCol="0" anchor="t">
            <a:noAutofit/>
          </a:bodyPr>
          <a:lstStyle/>
          <a:p>
            <a:pPr marL="344170" indent="-344170" algn="ctr"/>
            <a:r>
              <a:rPr lang="hu-HU" sz="2400" dirty="0">
                <a:ea typeface="+mn-lt"/>
                <a:cs typeface="+mn-lt"/>
              </a:rPr>
              <a:t>Bruno </a:t>
            </a:r>
            <a:r>
              <a:rPr lang="hu-HU" sz="2400" dirty="0" err="1">
                <a:ea typeface="+mn-lt"/>
                <a:cs typeface="+mn-lt"/>
              </a:rPr>
              <a:t>Esposito</a:t>
            </a:r>
            <a:r>
              <a:rPr lang="hu-HU" sz="2400" dirty="0">
                <a:ea typeface="+mn-lt"/>
                <a:cs typeface="+mn-lt"/>
              </a:rPr>
              <a:t>:  </a:t>
            </a:r>
            <a:endParaRPr lang="hu-HU" sz="2400" dirty="0">
              <a:cs typeface="Arial" panose="020B0604020202020204"/>
            </a:endParaRPr>
          </a:p>
          <a:p>
            <a:pPr marL="795020" lvl="1" indent="-344170" algn="ctr">
              <a:buFont typeface="Courier New,monospace" panose="05000000000000000000" pitchFamily="2" charset="2"/>
              <a:buChar char="o"/>
            </a:pPr>
            <a:r>
              <a:rPr lang="hu-HU" sz="2400" dirty="0" err="1">
                <a:ea typeface="+mn-lt"/>
                <a:cs typeface="+mn-lt"/>
              </a:rPr>
              <a:t>I</a:t>
            </a:r>
            <a:r>
              <a:rPr lang="hu-HU" sz="2400" b="1" dirty="0" err="1">
                <a:ea typeface="+mn-lt"/>
                <a:cs typeface="+mn-lt"/>
              </a:rPr>
              <a:t>ntroduction</a:t>
            </a:r>
            <a:r>
              <a:rPr lang="hu-HU" sz="2400" b="1" dirty="0">
                <a:ea typeface="+mn-lt"/>
                <a:cs typeface="+mn-lt"/>
              </a:rPr>
              <a:t>/</a:t>
            </a:r>
            <a:r>
              <a:rPr lang="hu-HU" sz="2400" dirty="0" err="1">
                <a:ea typeface="+mn-lt"/>
                <a:cs typeface="+mn-lt"/>
              </a:rPr>
              <a:t>Novelty</a:t>
            </a:r>
            <a:r>
              <a:rPr lang="hu-HU" sz="2400" dirty="0">
                <a:ea typeface="+mn-lt"/>
                <a:cs typeface="+mn-lt"/>
              </a:rPr>
              <a:t> of </a:t>
            </a:r>
            <a:r>
              <a:rPr lang="hu-HU" sz="2400" i="1" dirty="0" err="1">
                <a:ea typeface="+mn-lt"/>
                <a:cs typeface="+mn-lt"/>
              </a:rPr>
              <a:t>Veritatis</a:t>
            </a:r>
            <a:endParaRPr lang="hu-HU" sz="2400" i="1" dirty="0">
              <a:ea typeface="+mn-lt"/>
              <a:cs typeface="+mn-lt"/>
            </a:endParaRPr>
          </a:p>
          <a:p>
            <a:pPr marL="450850" lvl="1" indent="0" algn="ctr">
              <a:buNone/>
            </a:pPr>
            <a:r>
              <a:rPr lang="hu-HU" sz="2400" i="1" dirty="0">
                <a:ea typeface="+mn-lt"/>
                <a:cs typeface="+mn-lt"/>
              </a:rPr>
              <a:t>Gaudium.</a:t>
            </a:r>
            <a:endParaRPr lang="hu-HU" sz="2400" dirty="0">
              <a:ea typeface="+mn-lt"/>
              <a:cs typeface="+mn-lt"/>
            </a:endParaRPr>
          </a:p>
          <a:p>
            <a:pPr marL="450850" lvl="1" indent="0" algn="ctr">
              <a:buNone/>
            </a:pPr>
            <a:r>
              <a:rPr lang="hu-HU" sz="2400" dirty="0">
                <a:ea typeface="+mn-lt"/>
                <a:cs typeface="+mn-lt"/>
              </a:rPr>
              <a:t>New </a:t>
            </a:r>
            <a:r>
              <a:rPr lang="hu-HU" sz="2400" dirty="0" err="1">
                <a:ea typeface="+mn-lt"/>
                <a:cs typeface="+mn-lt"/>
              </a:rPr>
              <a:t>methodology</a:t>
            </a:r>
            <a:r>
              <a:rPr lang="hu-HU" sz="2400" dirty="0">
                <a:ea typeface="+mn-lt"/>
                <a:cs typeface="+mn-lt"/>
              </a:rPr>
              <a:t> - </a:t>
            </a:r>
            <a:r>
              <a:rPr lang="hu-HU" sz="2400" dirty="0" err="1">
                <a:cs typeface="Arial"/>
              </a:rPr>
              <a:t>mandatory</a:t>
            </a:r>
            <a:r>
              <a:rPr lang="hu-HU" sz="2400" dirty="0">
                <a:cs typeface="Arial"/>
              </a:rPr>
              <a:t> </a:t>
            </a:r>
          </a:p>
          <a:p>
            <a:pPr marL="795020" lvl="1" indent="-344170" algn="ctr">
              <a:buFont typeface="Courier New" panose="05000000000000000000" pitchFamily="2" charset="2"/>
              <a:buChar char="o"/>
            </a:pPr>
            <a:r>
              <a:rPr lang="hu-HU" sz="2400" dirty="0" err="1">
                <a:cs typeface="Arial"/>
              </a:rPr>
              <a:t>Inductive</a:t>
            </a:r>
            <a:r>
              <a:rPr lang="hu-HU" sz="2400" dirty="0">
                <a:cs typeface="Arial"/>
              </a:rPr>
              <a:t> </a:t>
            </a:r>
            <a:r>
              <a:rPr lang="hu-HU" sz="2400" dirty="0" err="1">
                <a:cs typeface="Arial"/>
              </a:rPr>
              <a:t>research</a:t>
            </a:r>
            <a:r>
              <a:rPr lang="hu-HU" sz="2400" dirty="0">
                <a:cs typeface="Arial"/>
              </a:rPr>
              <a:t> </a:t>
            </a:r>
            <a:r>
              <a:rPr lang="hu-HU" sz="2400" dirty="0" err="1">
                <a:cs typeface="Arial"/>
              </a:rPr>
              <a:t>method</a:t>
            </a:r>
            <a:r>
              <a:rPr lang="hu-HU" sz="2400" dirty="0">
                <a:cs typeface="Arial"/>
              </a:rPr>
              <a:t>: </a:t>
            </a:r>
          </a:p>
          <a:p>
            <a:pPr marL="795020" lvl="1" indent="-344170" algn="ctr">
              <a:buFont typeface="Courier New" panose="05000000000000000000" pitchFamily="2" charset="2"/>
              <a:buChar char="o"/>
            </a:pPr>
            <a:r>
              <a:rPr lang="hu-HU" sz="2400" dirty="0" err="1">
                <a:cs typeface="Arial"/>
              </a:rPr>
              <a:t>Not</a:t>
            </a:r>
            <a:r>
              <a:rPr lang="hu-HU" sz="2400" dirty="0">
                <a:cs typeface="Arial"/>
              </a:rPr>
              <a:t> </a:t>
            </a:r>
            <a:r>
              <a:rPr lang="hu-HU" sz="2400" dirty="0" err="1">
                <a:cs typeface="Arial"/>
              </a:rPr>
              <a:t>deductive</a:t>
            </a:r>
            <a:r>
              <a:rPr lang="hu-HU" sz="2400" dirty="0">
                <a:cs typeface="Arial"/>
              </a:rPr>
              <a:t> </a:t>
            </a:r>
          </a:p>
          <a:p>
            <a:pPr marL="795020" lvl="1" indent="-344170" algn="ctr">
              <a:buFont typeface="Courier New" panose="05000000000000000000" pitchFamily="2" charset="2"/>
              <a:buChar char="o"/>
            </a:pPr>
            <a:r>
              <a:rPr lang="hu-HU" sz="2400" dirty="0" err="1">
                <a:cs typeface="Arial"/>
              </a:rPr>
              <a:t>As</a:t>
            </a:r>
            <a:r>
              <a:rPr lang="hu-HU" sz="2400" dirty="0">
                <a:cs typeface="Arial"/>
              </a:rPr>
              <a:t> </a:t>
            </a:r>
            <a:r>
              <a:rPr lang="hu-HU" sz="2400" dirty="0" err="1">
                <a:cs typeface="Arial"/>
              </a:rPr>
              <a:t>for</a:t>
            </a:r>
            <a:r>
              <a:rPr lang="hu-HU" sz="2400" dirty="0">
                <a:cs typeface="Arial"/>
              </a:rPr>
              <a:t> AI :</a:t>
            </a:r>
          </a:p>
          <a:p>
            <a:pPr marL="457200" indent="0" algn="ctr">
              <a:buNone/>
            </a:pPr>
            <a:endParaRPr lang="hu-HU" sz="2400" dirty="0">
              <a:ea typeface="+mn-lt"/>
              <a:cs typeface="+mn-lt"/>
            </a:endParaRPr>
          </a:p>
          <a:p>
            <a:pPr marL="795020" lvl="1" indent="-344170" algn="ctr">
              <a:buFont typeface="Courier New" panose="05000000000000000000" pitchFamily="2" charset="2"/>
              <a:buChar char="o"/>
            </a:pPr>
            <a:endParaRPr lang="hu-HU" sz="2400" dirty="0">
              <a:cs typeface="Arial"/>
            </a:endParaRPr>
          </a:p>
        </p:txBody>
      </p:sp>
    </p:spTree>
    <p:extLst>
      <p:ext uri="{BB962C8B-B14F-4D97-AF65-F5344CB8AC3E}">
        <p14:creationId xmlns:p14="http://schemas.microsoft.com/office/powerpoint/2010/main" val="136682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AD4E998-B894-66A3-24EE-A43BA401A2B9}"/>
              </a:ext>
            </a:extLst>
          </p:cNvPr>
          <p:cNvSpPr>
            <a:spLocks noGrp="1"/>
          </p:cNvSpPr>
          <p:nvPr>
            <p:ph sz="half" idx="1"/>
          </p:nvPr>
        </p:nvSpPr>
        <p:spPr>
          <a:xfrm>
            <a:off x="1327904" y="1424587"/>
            <a:ext cx="5169430" cy="4625357"/>
          </a:xfrm>
        </p:spPr>
        <p:txBody>
          <a:bodyPr vert="horz" lIns="91440" tIns="45720" rIns="91440" bIns="45720" rtlCol="0" anchor="t">
            <a:normAutofit fontScale="92500"/>
          </a:bodyPr>
          <a:lstStyle/>
          <a:p>
            <a:pPr marL="344170" indent="-344170"/>
            <a:endParaRPr lang="en-US" sz="1200">
              <a:latin typeface="Times New Roman"/>
              <a:cs typeface="Times New Roman"/>
            </a:endParaRPr>
          </a:p>
          <a:p>
            <a:pPr marL="344170" indent="-344170"/>
            <a:endParaRPr lang="hu-HU">
              <a:cs typeface="Arial"/>
            </a:endParaRPr>
          </a:p>
        </p:txBody>
      </p:sp>
      <p:graphicFrame>
        <p:nvGraphicFramePr>
          <p:cNvPr id="6" name="Tartalom helye 3">
            <a:extLst>
              <a:ext uri="{FF2B5EF4-FFF2-40B4-BE49-F238E27FC236}">
                <a16:creationId xmlns:a16="http://schemas.microsoft.com/office/drawing/2014/main" id="{549BD303-D66A-8AFB-CC59-CB46076254CB}"/>
              </a:ext>
            </a:extLst>
          </p:cNvPr>
          <p:cNvGraphicFramePr>
            <a:graphicFrameLocks noGrp="1"/>
          </p:cNvGraphicFramePr>
          <p:nvPr>
            <p:ph sz="half" idx="2"/>
            <p:extLst>
              <p:ext uri="{D42A27DB-BD31-4B8C-83A1-F6EECF244321}">
                <p14:modId xmlns:p14="http://schemas.microsoft.com/office/powerpoint/2010/main" val="2019385127"/>
              </p:ext>
            </p:extLst>
          </p:nvPr>
        </p:nvGraphicFramePr>
        <p:xfrm>
          <a:off x="1190628" y="6123"/>
          <a:ext cx="5306162" cy="632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06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54BE3A-19AD-4209-ACDC-E7421A0C5E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29E6BE99-AC1F-4A9E-BE46-DE9019002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99DC7DB1-F372-45D3-9BD0-B4F22977C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5D1E4A3-6609-48CA-8146-E933DB388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3234D25-9D3C-4297-BC51-491BF04BE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9D37543-ACEB-4F6B-975D-F0C8289FF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extBox 24">
            <a:extLst>
              <a:ext uri="{FF2B5EF4-FFF2-40B4-BE49-F238E27FC236}">
                <a16:creationId xmlns:a16="http://schemas.microsoft.com/office/drawing/2014/main" id="{3A0325C0-6C6D-4981-90A1-72D8F77A61B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7" name="Rectangle 26">
            <a:extLst>
              <a:ext uri="{FF2B5EF4-FFF2-40B4-BE49-F238E27FC236}">
                <a16:creationId xmlns:a16="http://schemas.microsoft.com/office/drawing/2014/main" id="{AF12C9A2-12F3-489A-8898-714DDAF4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2457104-E371-4193-92E9-56875C696A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9B7510C7-4655-4B62-97DC-F4571EA203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D943188D-609C-4873-87AF-58D69C99C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C24B77-65C3-4206-B68F-037C8F50C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B571378-29A1-464D-AA65-9D7EBB941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D98789F6-28DF-360D-0469-79727040CFA4}"/>
              </a:ext>
            </a:extLst>
          </p:cNvPr>
          <p:cNvSpPr>
            <a:spLocks noGrp="1"/>
          </p:cNvSpPr>
          <p:nvPr>
            <p:ph type="title"/>
          </p:nvPr>
        </p:nvSpPr>
        <p:spPr>
          <a:xfrm>
            <a:off x="1022337" y="433984"/>
            <a:ext cx="3388542" cy="1007956"/>
          </a:xfrm>
        </p:spPr>
        <p:txBody>
          <a:bodyPr vert="horz" lIns="91440" tIns="45720" rIns="91440" bIns="45720" rtlCol="0" anchor="t">
            <a:normAutofit/>
          </a:bodyPr>
          <a:lstStyle/>
          <a:p>
            <a:pPr algn="l"/>
            <a:r>
              <a:rPr lang="en-US" sz="2800"/>
              <a:t>Joint research </a:t>
            </a:r>
          </a:p>
        </p:txBody>
      </p:sp>
      <p:sp>
        <p:nvSpPr>
          <p:cNvPr id="4" name="Tartalom helye 3">
            <a:extLst>
              <a:ext uri="{FF2B5EF4-FFF2-40B4-BE49-F238E27FC236}">
                <a16:creationId xmlns:a16="http://schemas.microsoft.com/office/drawing/2014/main" id="{4F67B1F1-66F5-C654-D664-93C2E53FC7EF}"/>
              </a:ext>
            </a:extLst>
          </p:cNvPr>
          <p:cNvSpPr>
            <a:spLocks noGrp="1"/>
          </p:cNvSpPr>
          <p:nvPr>
            <p:ph sz="half" idx="2"/>
          </p:nvPr>
        </p:nvSpPr>
        <p:spPr>
          <a:xfrm>
            <a:off x="1340990" y="1719607"/>
            <a:ext cx="7083816" cy="4330337"/>
          </a:xfrm>
        </p:spPr>
        <p:txBody>
          <a:bodyPr vert="horz" lIns="91440" tIns="45720" rIns="91440" bIns="45720" rtlCol="0" anchor="ctr">
            <a:noAutofit/>
          </a:bodyPr>
          <a:lstStyle/>
          <a:p>
            <a:pPr marL="344170" indent="-344170" algn="ctr"/>
            <a:r>
              <a:rPr lang="en-US" sz="2400" dirty="0">
                <a:ea typeface="+mn-lt"/>
                <a:cs typeface="+mn-lt"/>
              </a:rPr>
              <a:t>Theology as a Laboratory</a:t>
            </a:r>
            <a:endParaRPr lang="hu-HU" sz="2400" dirty="0">
              <a:cs typeface="Arial"/>
            </a:endParaRPr>
          </a:p>
          <a:p>
            <a:pPr marL="344170" indent="-344170" algn="ctr"/>
            <a:r>
              <a:rPr lang="en-US" sz="2400" dirty="0"/>
              <a:t>Joint </a:t>
            </a:r>
            <a:r>
              <a:rPr lang="en-US" sz="2400" dirty="0" err="1"/>
              <a:t>Phd</a:t>
            </a:r>
            <a:r>
              <a:rPr lang="en-US" sz="2400" dirty="0"/>
              <a:t> Program.</a:t>
            </a:r>
            <a:endParaRPr lang="en-US" sz="2400" dirty="0">
              <a:cs typeface="Arial"/>
            </a:endParaRPr>
          </a:p>
          <a:p>
            <a:pPr marL="344170" indent="-344170" algn="ctr"/>
            <a:r>
              <a:rPr lang="en-US" sz="2400" dirty="0"/>
              <a:t>Workshops, conferences. </a:t>
            </a:r>
            <a:endParaRPr lang="en-US" sz="2400" dirty="0">
              <a:cs typeface="Arial"/>
            </a:endParaRPr>
          </a:p>
          <a:p>
            <a:pPr marL="344170" indent="-344170" algn="ctr"/>
            <a:r>
              <a:rPr lang="en-US" sz="2400" dirty="0"/>
              <a:t>Joint publication – AI questions.</a:t>
            </a:r>
            <a:endParaRPr lang="en-US" sz="2400" dirty="0">
              <a:cs typeface="Arial"/>
            </a:endParaRPr>
          </a:p>
          <a:p>
            <a:pPr marL="344170" indent="-344170" algn="ctr"/>
            <a:r>
              <a:rPr lang="en-US" sz="2400" dirty="0">
                <a:ea typeface="+mn-lt"/>
                <a:cs typeface="+mn-lt"/>
              </a:rPr>
              <a:t>Specialized Research Courses Institutes for AI</a:t>
            </a:r>
          </a:p>
        </p:txBody>
      </p:sp>
      <p:pic>
        <p:nvPicPr>
          <p:cNvPr id="7" name="Kép 6" descr="Czerny bíboros Budapesten: Az igazság az azért kiálló emberekben van |  Magyar Kurír - katolikus hírportál">
            <a:extLst>
              <a:ext uri="{FF2B5EF4-FFF2-40B4-BE49-F238E27FC236}">
                <a16:creationId xmlns:a16="http://schemas.microsoft.com/office/drawing/2014/main" id="{A39B8A92-F9EB-BA78-8EAA-BC9EB6B78DEC}"/>
              </a:ext>
            </a:extLst>
          </p:cNvPr>
          <p:cNvPicPr>
            <a:picLocks noChangeAspect="1"/>
          </p:cNvPicPr>
          <p:nvPr/>
        </p:nvPicPr>
        <p:blipFill>
          <a:blip r:embed="rId5"/>
          <a:srcRect r="42242" b="-2"/>
          <a:stretch>
            <a:fillRect/>
          </a:stretch>
        </p:blipFill>
        <p:spPr>
          <a:xfrm>
            <a:off x="8403690" y="3421753"/>
            <a:ext cx="2984495" cy="3436247"/>
          </a:xfrm>
          <a:prstGeom prst="rect">
            <a:avLst/>
          </a:prstGeom>
          <a:ln w="12700">
            <a:solidFill>
              <a:schemeClr val="tx1"/>
            </a:solidFill>
          </a:ln>
        </p:spPr>
      </p:pic>
      <p:sp>
        <p:nvSpPr>
          <p:cNvPr id="39" name="Rectangle 38">
            <a:extLst>
              <a:ext uri="{FF2B5EF4-FFF2-40B4-BE49-F238E27FC236}">
                <a16:creationId xmlns:a16="http://schemas.microsoft.com/office/drawing/2014/main" id="{FC537A7E-D010-4EC2-9AAC-AB86BE7E0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99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80C9D3-581D-4F94-9602-B6B708C1C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3CD99E0-8BF7-406D-BD54-3DBF9156D7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CD71877-3E29-46BA-8102-BA51BAC20B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A8E12A96-2B78-465B-A2B8-A8E9DD711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033E9E-E33E-4351-9B15-A35E144A7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7C71A-EFE6-464E-A6BC-2B97788D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Pope Leo XIV on Peace and Human Dignity in Address to Ambassadors to Holy  See | EWTN News Nightly">
            <a:extLst>
              <a:ext uri="{FF2B5EF4-FFF2-40B4-BE49-F238E27FC236}">
                <a16:creationId xmlns:a16="http://schemas.microsoft.com/office/drawing/2014/main" id="{8EFF881A-3F26-DAB5-E406-11E39CCBE83B}"/>
              </a:ext>
            </a:extLst>
          </p:cNvPr>
          <p:cNvPicPr>
            <a:picLocks noChangeAspect="1"/>
          </p:cNvPicPr>
          <p:nvPr/>
        </p:nvPicPr>
        <p:blipFill>
          <a:blip r:embed="rId5"/>
          <a:srcRect t="9295" r="1" b="30518"/>
          <a:stretch>
            <a:fillRect/>
          </a:stretch>
        </p:blipFill>
        <p:spPr>
          <a:xfrm>
            <a:off x="1493042" y="3692472"/>
            <a:ext cx="3781046"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 name="Kép 3" descr="Message of His Holiness Pope Francis for the 52nd World Day of Peace | Salt  + Light Media">
            <a:extLst>
              <a:ext uri="{FF2B5EF4-FFF2-40B4-BE49-F238E27FC236}">
                <a16:creationId xmlns:a16="http://schemas.microsoft.com/office/drawing/2014/main" id="{F038BBED-019C-46DA-431D-F5562098C806}"/>
              </a:ext>
            </a:extLst>
          </p:cNvPr>
          <p:cNvPicPr>
            <a:picLocks noChangeAspect="1"/>
          </p:cNvPicPr>
          <p:nvPr/>
        </p:nvPicPr>
        <p:blipFill>
          <a:blip r:embed="rId6"/>
          <a:srcRect t="24970" r="1" b="14257"/>
          <a:stretch>
            <a:fillRect/>
          </a:stretch>
        </p:blipFill>
        <p:spPr>
          <a:xfrm>
            <a:off x="938860" y="583761"/>
            <a:ext cx="3781046"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Tartalom helye 2">
            <a:extLst>
              <a:ext uri="{FF2B5EF4-FFF2-40B4-BE49-F238E27FC236}">
                <a16:creationId xmlns:a16="http://schemas.microsoft.com/office/drawing/2014/main" id="{EEF46F89-0FD7-338B-523E-8650926CE9D7}"/>
              </a:ext>
            </a:extLst>
          </p:cNvPr>
          <p:cNvSpPr>
            <a:spLocks noGrp="1"/>
          </p:cNvSpPr>
          <p:nvPr>
            <p:ph idx="1"/>
          </p:nvPr>
        </p:nvSpPr>
        <p:spPr>
          <a:xfrm>
            <a:off x="5476098" y="167899"/>
            <a:ext cx="5900194" cy="5882045"/>
          </a:xfrm>
        </p:spPr>
        <p:txBody>
          <a:bodyPr>
            <a:normAutofit/>
          </a:bodyPr>
          <a:lstStyle/>
          <a:p>
            <a:pPr marL="344170" indent="-344170" algn="ctr"/>
            <a:r>
              <a:rPr lang="hu-HU" sz="2400" dirty="0">
                <a:ea typeface="+mn-lt"/>
                <a:cs typeface="+mn-lt"/>
              </a:rPr>
              <a:t> "</a:t>
            </a:r>
            <a:r>
              <a:rPr lang="hu-HU" sz="2400" err="1">
                <a:ea typeface="+mn-lt"/>
                <a:cs typeface="+mn-lt"/>
              </a:rPr>
              <a:t>Artificial</a:t>
            </a:r>
            <a:r>
              <a:rPr lang="hu-HU" sz="2400" dirty="0">
                <a:ea typeface="+mn-lt"/>
                <a:cs typeface="+mn-lt"/>
              </a:rPr>
              <a:t> </a:t>
            </a:r>
            <a:r>
              <a:rPr lang="hu-HU" sz="2400" err="1">
                <a:ea typeface="+mn-lt"/>
                <a:cs typeface="+mn-lt"/>
              </a:rPr>
              <a:t>intelligence</a:t>
            </a:r>
            <a:r>
              <a:rPr lang="hu-HU" sz="2400" dirty="0">
                <a:ea typeface="+mn-lt"/>
                <a:cs typeface="+mn-lt"/>
              </a:rPr>
              <a:t> is a </a:t>
            </a:r>
            <a:r>
              <a:rPr lang="hu-HU" sz="2400" err="1">
                <a:ea typeface="+mn-lt"/>
                <a:cs typeface="+mn-lt"/>
              </a:rPr>
              <a:t>galaxy</a:t>
            </a:r>
            <a:r>
              <a:rPr lang="hu-HU" sz="2400" dirty="0">
                <a:ea typeface="+mn-lt"/>
                <a:cs typeface="+mn-lt"/>
              </a:rPr>
              <a:t> of </a:t>
            </a:r>
            <a:r>
              <a:rPr lang="hu-HU" sz="2400" err="1">
                <a:ea typeface="+mn-lt"/>
                <a:cs typeface="+mn-lt"/>
              </a:rPr>
              <a:t>different</a:t>
            </a:r>
            <a:r>
              <a:rPr lang="hu-HU" sz="2400" dirty="0">
                <a:ea typeface="+mn-lt"/>
                <a:cs typeface="+mn-lt"/>
              </a:rPr>
              <a:t> </a:t>
            </a:r>
            <a:r>
              <a:rPr lang="hu-HU" sz="2400" err="1">
                <a:ea typeface="+mn-lt"/>
                <a:cs typeface="+mn-lt"/>
              </a:rPr>
              <a:t>realities</a:t>
            </a:r>
            <a:r>
              <a:rPr lang="hu-HU" sz="2400" dirty="0">
                <a:ea typeface="+mn-lt"/>
                <a:cs typeface="+mn-lt"/>
              </a:rPr>
              <a:t>... </a:t>
            </a:r>
            <a:r>
              <a:rPr lang="hu-HU" sz="2400" err="1">
                <a:ea typeface="+mn-lt"/>
                <a:cs typeface="+mn-lt"/>
              </a:rPr>
              <a:t>it</a:t>
            </a:r>
            <a:r>
              <a:rPr lang="hu-HU" sz="2400" dirty="0">
                <a:ea typeface="+mn-lt"/>
                <a:cs typeface="+mn-lt"/>
              </a:rPr>
              <a:t> is </a:t>
            </a:r>
            <a:r>
              <a:rPr lang="hu-HU" sz="2400" err="1">
                <a:ea typeface="+mn-lt"/>
                <a:cs typeface="+mn-lt"/>
              </a:rPr>
              <a:t>fascinating</a:t>
            </a:r>
            <a:r>
              <a:rPr lang="hu-HU" sz="2400" dirty="0">
                <a:ea typeface="+mn-lt"/>
                <a:cs typeface="+mn-lt"/>
              </a:rPr>
              <a:t> and </a:t>
            </a:r>
            <a:r>
              <a:rPr lang="hu-HU" sz="2400" err="1">
                <a:ea typeface="+mn-lt"/>
                <a:cs typeface="+mn-lt"/>
              </a:rPr>
              <a:t>terrible</a:t>
            </a:r>
            <a:r>
              <a:rPr lang="hu-HU" sz="2400" dirty="0">
                <a:ea typeface="+mn-lt"/>
                <a:cs typeface="+mn-lt"/>
              </a:rPr>
              <a:t>."</a:t>
            </a:r>
            <a:endParaRPr lang="hu-HU"/>
          </a:p>
          <a:p>
            <a:pPr marL="344170" indent="-344170" algn="ctr"/>
            <a:r>
              <a:rPr lang="hu-HU" sz="2400" b="1" dirty="0" err="1">
                <a:ea typeface="+mn-lt"/>
                <a:cs typeface="+mn-lt"/>
              </a:rPr>
              <a:t>Promotion</a:t>
            </a:r>
            <a:r>
              <a:rPr lang="hu-HU" sz="2400" b="1" dirty="0">
                <a:ea typeface="+mn-lt"/>
                <a:cs typeface="+mn-lt"/>
              </a:rPr>
              <a:t> of 'Digital </a:t>
            </a:r>
            <a:r>
              <a:rPr lang="hu-HU" sz="2400" b="1" dirty="0" err="1">
                <a:ea typeface="+mn-lt"/>
                <a:cs typeface="+mn-lt"/>
              </a:rPr>
              <a:t>Peace</a:t>
            </a:r>
            <a:r>
              <a:rPr lang="hu-HU" sz="2400" b="1" dirty="0">
                <a:ea typeface="+mn-lt"/>
                <a:cs typeface="+mn-lt"/>
              </a:rPr>
              <a:t>' </a:t>
            </a:r>
            <a:endParaRPr lang="hu-HU" sz="2400" dirty="0">
              <a:ea typeface="+mn-lt"/>
              <a:cs typeface="+mn-lt"/>
            </a:endParaRPr>
          </a:p>
          <a:p>
            <a:pPr marL="344170" indent="-344170" algn="ctr"/>
            <a:r>
              <a:rPr lang="hu-HU" sz="2400" dirty="0">
                <a:ea typeface="+mn-lt"/>
                <a:cs typeface="+mn-lt"/>
              </a:rPr>
              <a:t>(Pope Francis, G7 Summit, 2024).</a:t>
            </a:r>
            <a:endParaRPr lang="hu-HU" sz="2400" dirty="0">
              <a:cs typeface="Arial"/>
            </a:endParaRPr>
          </a:p>
          <a:p>
            <a:pPr marL="344170" indent="-344170"/>
            <a:endParaRPr lang="hu-HU" dirty="0">
              <a:cs typeface="Arial"/>
            </a:endParaRPr>
          </a:p>
        </p:txBody>
      </p:sp>
      <p:sp>
        <p:nvSpPr>
          <p:cNvPr id="22" name="Rectangle 21">
            <a:extLst>
              <a:ext uri="{FF2B5EF4-FFF2-40B4-BE49-F238E27FC236}">
                <a16:creationId xmlns:a16="http://schemas.microsoft.com/office/drawing/2014/main" id="{B976FD44-391B-4243-8035-CEE0AB03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8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F010C8-495A-9496-B27B-237EB57F1553}"/>
              </a:ext>
            </a:extLst>
          </p:cNvPr>
          <p:cNvSpPr>
            <a:spLocks noGrp="1"/>
          </p:cNvSpPr>
          <p:nvPr>
            <p:ph type="title"/>
          </p:nvPr>
        </p:nvSpPr>
        <p:spPr>
          <a:xfrm>
            <a:off x="2609873" y="267936"/>
            <a:ext cx="8600924" cy="611057"/>
          </a:xfrm>
        </p:spPr>
        <p:txBody>
          <a:bodyPr/>
          <a:lstStyle/>
          <a:p>
            <a:r>
              <a:rPr lang="hu-HU" err="1">
                <a:cs typeface="Arial"/>
              </a:rPr>
              <a:t>Conclusion</a:t>
            </a:r>
            <a:r>
              <a:rPr lang="hu-HU">
                <a:cs typeface="Arial"/>
              </a:rPr>
              <a:t> </a:t>
            </a:r>
            <a:endParaRPr lang="hu-HU"/>
          </a:p>
        </p:txBody>
      </p:sp>
      <p:graphicFrame>
        <p:nvGraphicFramePr>
          <p:cNvPr id="10" name="Tartalom helye 2">
            <a:extLst>
              <a:ext uri="{FF2B5EF4-FFF2-40B4-BE49-F238E27FC236}">
                <a16:creationId xmlns:a16="http://schemas.microsoft.com/office/drawing/2014/main" id="{C50011BE-FDF9-D045-87AE-B30407D64BD7}"/>
              </a:ext>
            </a:extLst>
          </p:cNvPr>
          <p:cNvGraphicFramePr>
            <a:graphicFrameLocks noGrp="1"/>
          </p:cNvGraphicFramePr>
          <p:nvPr>
            <p:ph sz="half" idx="1"/>
          </p:nvPr>
        </p:nvGraphicFramePr>
        <p:xfrm>
          <a:off x="980521" y="259176"/>
          <a:ext cx="5595253" cy="579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a:extLst>
              <a:ext uri="{FF2B5EF4-FFF2-40B4-BE49-F238E27FC236}">
                <a16:creationId xmlns:a16="http://schemas.microsoft.com/office/drawing/2014/main" id="{247AD49E-8CB1-6B0C-DC70-1AC67EB2F9D9}"/>
              </a:ext>
            </a:extLst>
          </p:cNvPr>
          <p:cNvSpPr>
            <a:spLocks noGrp="1"/>
          </p:cNvSpPr>
          <p:nvPr>
            <p:ph sz="half" idx="2"/>
          </p:nvPr>
        </p:nvSpPr>
        <p:spPr>
          <a:xfrm>
            <a:off x="6745077" y="707407"/>
            <a:ext cx="4465721" cy="5342536"/>
          </a:xfrm>
        </p:spPr>
        <p:txBody>
          <a:bodyPr vert="horz" lIns="91440" tIns="45720" rIns="91440" bIns="45720" rtlCol="0" anchor="t">
            <a:normAutofit fontScale="85000" lnSpcReduction="20000"/>
          </a:bodyPr>
          <a:lstStyle/>
          <a:p>
            <a:pPr marL="344170" indent="-344170"/>
            <a:r>
              <a:rPr lang="hu-HU" b="1">
                <a:ea typeface="+mn-lt"/>
                <a:cs typeface="+mn-lt"/>
              </a:rPr>
              <a:t>Key </a:t>
            </a:r>
            <a:r>
              <a:rPr lang="hu-HU" b="1" err="1">
                <a:ea typeface="+mn-lt"/>
                <a:cs typeface="+mn-lt"/>
              </a:rPr>
              <a:t>Challenges</a:t>
            </a:r>
            <a:r>
              <a:rPr lang="hu-HU">
                <a:ea typeface="+mn-lt"/>
                <a:cs typeface="+mn-lt"/>
              </a:rPr>
              <a:t>:</a:t>
            </a:r>
          </a:p>
          <a:p>
            <a:pPr marL="344170" indent="-344170"/>
            <a:r>
              <a:rPr lang="hu-HU" err="1">
                <a:ea typeface="+mn-lt"/>
                <a:cs typeface="+mn-lt"/>
              </a:rPr>
              <a:t>Methodological</a:t>
            </a:r>
            <a:r>
              <a:rPr lang="hu-HU">
                <a:ea typeface="+mn-lt"/>
                <a:cs typeface="+mn-lt"/>
              </a:rPr>
              <a:t> </a:t>
            </a:r>
            <a:r>
              <a:rPr lang="hu-HU" err="1">
                <a:ea typeface="+mn-lt"/>
                <a:cs typeface="+mn-lt"/>
              </a:rPr>
              <a:t>shortcomings</a:t>
            </a:r>
            <a:r>
              <a:rPr lang="hu-HU">
                <a:ea typeface="+mn-lt"/>
                <a:cs typeface="+mn-lt"/>
              </a:rPr>
              <a:t>, a </a:t>
            </a:r>
            <a:r>
              <a:rPr lang="hu-HU" err="1">
                <a:ea typeface="+mn-lt"/>
                <a:cs typeface="+mn-lt"/>
              </a:rPr>
              <a:t>lack</a:t>
            </a:r>
            <a:r>
              <a:rPr lang="hu-HU">
                <a:ea typeface="+mn-lt"/>
                <a:cs typeface="+mn-lt"/>
              </a:rPr>
              <a:t> of </a:t>
            </a:r>
            <a:r>
              <a:rPr lang="hu-HU" err="1">
                <a:ea typeface="+mn-lt"/>
                <a:cs typeface="+mn-lt"/>
              </a:rPr>
              <a:t>specialized</a:t>
            </a:r>
            <a:r>
              <a:rPr lang="hu-HU">
                <a:ea typeface="+mn-lt"/>
                <a:cs typeface="+mn-lt"/>
              </a:rPr>
              <a:t> human </a:t>
            </a:r>
            <a:r>
              <a:rPr lang="hu-HU" err="1">
                <a:ea typeface="+mn-lt"/>
                <a:cs typeface="+mn-lt"/>
              </a:rPr>
              <a:t>capital</a:t>
            </a:r>
            <a:r>
              <a:rPr lang="hu-HU">
                <a:ea typeface="+mn-lt"/>
                <a:cs typeface="+mn-lt"/>
              </a:rPr>
              <a:t>, </a:t>
            </a:r>
          </a:p>
          <a:p>
            <a:pPr marL="344170" indent="-344170"/>
            <a:r>
              <a:rPr lang="hu-HU" err="1">
                <a:ea typeface="+mn-lt"/>
                <a:cs typeface="+mn-lt"/>
              </a:rPr>
              <a:t>need</a:t>
            </a:r>
            <a:r>
              <a:rPr lang="hu-HU">
                <a:ea typeface="+mn-lt"/>
                <a:cs typeface="+mn-lt"/>
              </a:rPr>
              <a:t> </a:t>
            </a:r>
            <a:r>
              <a:rPr lang="hu-HU" err="1">
                <a:ea typeface="+mn-lt"/>
                <a:cs typeface="+mn-lt"/>
              </a:rPr>
              <a:t>for</a:t>
            </a:r>
            <a:r>
              <a:rPr lang="hu-HU">
                <a:ea typeface="+mn-lt"/>
                <a:cs typeface="+mn-lt"/>
              </a:rPr>
              <a:t> more </a:t>
            </a:r>
            <a:r>
              <a:rPr lang="hu-HU" err="1">
                <a:ea typeface="+mn-lt"/>
                <a:cs typeface="+mn-lt"/>
              </a:rPr>
              <a:t>robust</a:t>
            </a:r>
            <a:r>
              <a:rPr lang="hu-HU">
                <a:ea typeface="+mn-lt"/>
                <a:cs typeface="+mn-lt"/>
              </a:rPr>
              <a:t> </a:t>
            </a:r>
            <a:r>
              <a:rPr lang="hu-HU" err="1">
                <a:ea typeface="+mn-lt"/>
                <a:cs typeface="+mn-lt"/>
              </a:rPr>
              <a:t>institutional</a:t>
            </a:r>
            <a:r>
              <a:rPr lang="hu-HU">
                <a:ea typeface="+mn-lt"/>
                <a:cs typeface="+mn-lt"/>
              </a:rPr>
              <a:t> </a:t>
            </a:r>
            <a:r>
              <a:rPr lang="hu-HU" err="1">
                <a:ea typeface="+mn-lt"/>
                <a:cs typeface="+mn-lt"/>
              </a:rPr>
              <a:t>structures</a:t>
            </a:r>
            <a:r>
              <a:rPr lang="hu-HU">
                <a:ea typeface="+mn-lt"/>
                <a:cs typeface="+mn-lt"/>
              </a:rPr>
              <a:t> </a:t>
            </a:r>
            <a:r>
              <a:rPr lang="hu-HU" err="1">
                <a:ea typeface="+mn-lt"/>
                <a:cs typeface="+mn-lt"/>
              </a:rPr>
              <a:t>to</a:t>
            </a:r>
            <a:r>
              <a:rPr lang="hu-HU">
                <a:ea typeface="+mn-lt"/>
                <a:cs typeface="+mn-lt"/>
              </a:rPr>
              <a:t> </a:t>
            </a:r>
            <a:r>
              <a:rPr lang="hu-HU" err="1">
                <a:ea typeface="+mn-lt"/>
                <a:cs typeface="+mn-lt"/>
              </a:rPr>
              <a:t>support</a:t>
            </a:r>
            <a:r>
              <a:rPr lang="hu-HU">
                <a:ea typeface="+mn-lt"/>
                <a:cs typeface="+mn-lt"/>
              </a:rPr>
              <a:t> </a:t>
            </a:r>
            <a:r>
              <a:rPr lang="hu-HU" err="1">
                <a:ea typeface="+mn-lt"/>
                <a:cs typeface="+mn-lt"/>
              </a:rPr>
              <a:t>interdisciplinary</a:t>
            </a:r>
            <a:r>
              <a:rPr lang="hu-HU">
                <a:ea typeface="+mn-lt"/>
                <a:cs typeface="+mn-lt"/>
              </a:rPr>
              <a:t> </a:t>
            </a:r>
            <a:r>
              <a:rPr lang="hu-HU" err="1">
                <a:ea typeface="+mn-lt"/>
                <a:cs typeface="+mn-lt"/>
              </a:rPr>
              <a:t>work</a:t>
            </a:r>
            <a:r>
              <a:rPr lang="hu-HU">
                <a:ea typeface="+mn-lt"/>
                <a:cs typeface="+mn-lt"/>
              </a:rPr>
              <a:t>.</a:t>
            </a:r>
            <a:endParaRPr lang="hu-HU">
              <a:cs typeface="Arial" panose="020B0604020202020204"/>
            </a:endParaRPr>
          </a:p>
          <a:p>
            <a:pPr marL="344170" indent="-344170"/>
            <a:r>
              <a:rPr lang="hu-HU" b="1">
                <a:ea typeface="+mn-lt"/>
                <a:cs typeface="+mn-lt"/>
              </a:rPr>
              <a:t>The </a:t>
            </a:r>
            <a:r>
              <a:rPr lang="hu-HU" b="1" err="1">
                <a:ea typeface="+mn-lt"/>
                <a:cs typeface="+mn-lt"/>
              </a:rPr>
              <a:t>Solution</a:t>
            </a:r>
            <a:r>
              <a:rPr lang="hu-HU" b="1">
                <a:ea typeface="+mn-lt"/>
                <a:cs typeface="+mn-lt"/>
              </a:rPr>
              <a:t>: </a:t>
            </a:r>
            <a:endParaRPr lang="hu-HU">
              <a:ea typeface="+mn-lt"/>
              <a:cs typeface="+mn-lt"/>
            </a:endParaRPr>
          </a:p>
          <a:p>
            <a:pPr marL="344170" indent="-344170"/>
            <a:r>
              <a:rPr lang="hu-HU" b="1" err="1">
                <a:ea typeface="+mn-lt"/>
                <a:cs typeface="+mn-lt"/>
              </a:rPr>
              <a:t>Strategic</a:t>
            </a:r>
            <a:r>
              <a:rPr lang="hu-HU" b="1">
                <a:ea typeface="+mn-lt"/>
                <a:cs typeface="+mn-lt"/>
              </a:rPr>
              <a:t> </a:t>
            </a:r>
            <a:r>
              <a:rPr lang="hu-HU" b="1" err="1">
                <a:ea typeface="+mn-lt"/>
                <a:cs typeface="+mn-lt"/>
              </a:rPr>
              <a:t>Collaboration</a:t>
            </a:r>
            <a:r>
              <a:rPr lang="hu-HU" b="1">
                <a:ea typeface="+mn-lt"/>
                <a:cs typeface="+mn-lt"/>
              </a:rPr>
              <a:t>.</a:t>
            </a:r>
            <a:endParaRPr lang="hu-HU">
              <a:cs typeface="Arial"/>
            </a:endParaRPr>
          </a:p>
          <a:p>
            <a:pPr marL="795020" lvl="1" indent="-337820">
              <a:buFont typeface="Courier New" panose="05000000000000000000" pitchFamily="2" charset="2"/>
              <a:buChar char="o"/>
            </a:pPr>
            <a:r>
              <a:rPr lang="hu-HU" err="1">
                <a:ea typeface="+mn-lt"/>
                <a:cs typeface="+mn-lt"/>
              </a:rPr>
              <a:t>Strengthening</a:t>
            </a:r>
            <a:r>
              <a:rPr lang="hu-HU">
                <a:ea typeface="+mn-lt"/>
                <a:cs typeface="+mn-lt"/>
              </a:rPr>
              <a:t> </a:t>
            </a:r>
            <a:r>
              <a:rPr lang="hu-HU" err="1">
                <a:ea typeface="+mn-lt"/>
                <a:cs typeface="+mn-lt"/>
              </a:rPr>
              <a:t>partnerships</a:t>
            </a:r>
            <a:r>
              <a:rPr lang="hu-HU">
                <a:ea typeface="+mn-lt"/>
                <a:cs typeface="+mn-lt"/>
              </a:rPr>
              <a:t> </a:t>
            </a:r>
            <a:r>
              <a:rPr lang="hu-HU" i="1" err="1">
                <a:ea typeface="+mn-lt"/>
                <a:cs typeface="+mn-lt"/>
              </a:rPr>
              <a:t>within</a:t>
            </a:r>
            <a:r>
              <a:rPr lang="hu-HU">
                <a:ea typeface="+mn-lt"/>
                <a:cs typeface="+mn-lt"/>
              </a:rPr>
              <a:t> </a:t>
            </a:r>
            <a:r>
              <a:rPr lang="hu-HU" err="1">
                <a:ea typeface="+mn-lt"/>
                <a:cs typeface="+mn-lt"/>
              </a:rPr>
              <a:t>the</a:t>
            </a:r>
            <a:r>
              <a:rPr lang="hu-HU">
                <a:ea typeface="+mn-lt"/>
                <a:cs typeface="+mn-lt"/>
              </a:rPr>
              <a:t> </a:t>
            </a:r>
            <a:r>
              <a:rPr lang="hu-HU" err="1">
                <a:ea typeface="+mn-lt"/>
                <a:cs typeface="+mn-lt"/>
              </a:rPr>
              <a:t>Catholic</a:t>
            </a:r>
            <a:r>
              <a:rPr lang="hu-HU">
                <a:ea typeface="+mn-lt"/>
                <a:cs typeface="+mn-lt"/>
              </a:rPr>
              <a:t> </a:t>
            </a:r>
            <a:r>
              <a:rPr lang="hu-HU" err="1">
                <a:ea typeface="+mn-lt"/>
                <a:cs typeface="+mn-lt"/>
              </a:rPr>
              <a:t>university</a:t>
            </a:r>
            <a:r>
              <a:rPr lang="hu-HU">
                <a:ea typeface="+mn-lt"/>
                <a:cs typeface="+mn-lt"/>
              </a:rPr>
              <a:t>/ </a:t>
            </a:r>
            <a:r>
              <a:rPr lang="hu-HU" err="1">
                <a:ea typeface="+mn-lt"/>
                <a:cs typeface="+mn-lt"/>
              </a:rPr>
              <a:t>the</a:t>
            </a:r>
            <a:r>
              <a:rPr lang="hu-HU">
                <a:ea typeface="+mn-lt"/>
                <a:cs typeface="+mn-lt"/>
              </a:rPr>
              <a:t> </a:t>
            </a:r>
            <a:r>
              <a:rPr lang="hu-HU" err="1">
                <a:ea typeface="+mn-lt"/>
                <a:cs typeface="+mn-lt"/>
              </a:rPr>
              <a:t>Faculty</a:t>
            </a:r>
            <a:r>
              <a:rPr lang="hu-HU">
                <a:ea typeface="+mn-lt"/>
                <a:cs typeface="+mn-lt"/>
              </a:rPr>
              <a:t> of </a:t>
            </a:r>
            <a:r>
              <a:rPr lang="hu-HU" err="1">
                <a:ea typeface="+mn-lt"/>
                <a:cs typeface="+mn-lt"/>
              </a:rPr>
              <a:t>Theology</a:t>
            </a:r>
            <a:r>
              <a:rPr lang="hu-HU">
                <a:ea typeface="+mn-lt"/>
                <a:cs typeface="+mn-lt"/>
              </a:rPr>
              <a:t>.</a:t>
            </a:r>
            <a:endParaRPr lang="hu-HU">
              <a:cs typeface="Arial"/>
            </a:endParaRPr>
          </a:p>
          <a:p>
            <a:pPr marL="795020" lvl="1" indent="-337820">
              <a:buFont typeface="Courier New" panose="05000000000000000000" pitchFamily="2" charset="2"/>
              <a:buChar char="o"/>
            </a:pPr>
            <a:r>
              <a:rPr lang="hu-HU" b="1" err="1">
                <a:ea typeface="+mn-lt"/>
                <a:cs typeface="+mn-lt"/>
              </a:rPr>
              <a:t>Externally</a:t>
            </a:r>
            <a:r>
              <a:rPr lang="hu-HU">
                <a:ea typeface="+mn-lt"/>
                <a:cs typeface="+mn-lt"/>
              </a:rPr>
              <a:t>: Building </a:t>
            </a:r>
            <a:r>
              <a:rPr lang="hu-HU" err="1">
                <a:ea typeface="+mn-lt"/>
                <a:cs typeface="+mn-lt"/>
              </a:rPr>
              <a:t>strategic</a:t>
            </a:r>
            <a:r>
              <a:rPr lang="hu-HU">
                <a:ea typeface="+mn-lt"/>
                <a:cs typeface="+mn-lt"/>
              </a:rPr>
              <a:t> </a:t>
            </a:r>
            <a:r>
              <a:rPr lang="hu-HU" err="1">
                <a:ea typeface="+mn-lt"/>
                <a:cs typeface="+mn-lt"/>
              </a:rPr>
              <a:t>alliances</a:t>
            </a:r>
            <a:r>
              <a:rPr lang="hu-HU">
                <a:ea typeface="+mn-lt"/>
                <a:cs typeface="+mn-lt"/>
              </a:rPr>
              <a:t> </a:t>
            </a:r>
            <a:r>
              <a:rPr lang="hu-HU" err="1">
                <a:ea typeface="+mn-lt"/>
                <a:cs typeface="+mn-lt"/>
              </a:rPr>
              <a:t>with</a:t>
            </a:r>
            <a:r>
              <a:rPr lang="hu-HU">
                <a:ea typeface="+mn-lt"/>
                <a:cs typeface="+mn-lt"/>
              </a:rPr>
              <a:t> </a:t>
            </a:r>
            <a:r>
              <a:rPr lang="hu-HU" err="1">
                <a:ea typeface="+mn-lt"/>
                <a:cs typeface="+mn-lt"/>
              </a:rPr>
              <a:t>other</a:t>
            </a:r>
            <a:r>
              <a:rPr lang="hu-HU">
                <a:ea typeface="+mn-lt"/>
                <a:cs typeface="+mn-lt"/>
              </a:rPr>
              <a:t> </a:t>
            </a:r>
            <a:r>
              <a:rPr lang="hu-HU" err="1">
                <a:ea typeface="+mn-lt"/>
                <a:cs typeface="+mn-lt"/>
              </a:rPr>
              <a:t>universities</a:t>
            </a:r>
            <a:r>
              <a:rPr lang="hu-HU">
                <a:ea typeface="+mn-lt"/>
                <a:cs typeface="+mn-lt"/>
              </a:rPr>
              <a:t> </a:t>
            </a:r>
            <a:r>
              <a:rPr lang="hu-HU" err="1">
                <a:ea typeface="+mn-lt"/>
                <a:cs typeface="+mn-lt"/>
              </a:rPr>
              <a:t>to</a:t>
            </a:r>
            <a:r>
              <a:rPr lang="hu-HU">
                <a:ea typeface="+mn-lt"/>
                <a:cs typeface="+mn-lt"/>
              </a:rPr>
              <a:t> </a:t>
            </a:r>
            <a:r>
              <a:rPr lang="hu-HU" err="1">
                <a:ea typeface="+mn-lt"/>
                <a:cs typeface="+mn-lt"/>
              </a:rPr>
              <a:t>share</a:t>
            </a:r>
            <a:r>
              <a:rPr lang="hu-HU">
                <a:ea typeface="+mn-lt"/>
                <a:cs typeface="+mn-lt"/>
              </a:rPr>
              <a:t> </a:t>
            </a:r>
            <a:r>
              <a:rPr lang="hu-HU" err="1">
                <a:ea typeface="+mn-lt"/>
                <a:cs typeface="+mn-lt"/>
              </a:rPr>
              <a:t>expertise</a:t>
            </a:r>
            <a:r>
              <a:rPr lang="hu-HU">
                <a:ea typeface="+mn-lt"/>
                <a:cs typeface="+mn-lt"/>
              </a:rPr>
              <a:t> and </a:t>
            </a:r>
            <a:r>
              <a:rPr lang="hu-HU" err="1">
                <a:ea typeface="+mn-lt"/>
                <a:cs typeface="+mn-lt"/>
              </a:rPr>
              <a:t>resources</a:t>
            </a:r>
            <a:r>
              <a:rPr lang="hu-HU">
                <a:ea typeface="+mn-lt"/>
                <a:cs typeface="+mn-lt"/>
              </a:rPr>
              <a:t>.</a:t>
            </a:r>
            <a:endParaRPr lang="hu-HU">
              <a:cs typeface="Arial"/>
            </a:endParaRPr>
          </a:p>
          <a:p>
            <a:pPr marL="344170" indent="-344170"/>
            <a:r>
              <a:rPr lang="hu-HU" b="1">
                <a:ea typeface="+mn-lt"/>
                <a:cs typeface="+mn-lt"/>
              </a:rPr>
              <a:t>A </a:t>
            </a:r>
            <a:r>
              <a:rPr lang="hu-HU" b="1" err="1">
                <a:ea typeface="+mn-lt"/>
                <a:cs typeface="+mn-lt"/>
              </a:rPr>
              <a:t>Model</a:t>
            </a:r>
            <a:r>
              <a:rPr lang="hu-HU" b="1">
                <a:ea typeface="+mn-lt"/>
                <a:cs typeface="+mn-lt"/>
              </a:rPr>
              <a:t> </a:t>
            </a:r>
            <a:r>
              <a:rPr lang="hu-HU" b="1" err="1">
                <a:ea typeface="+mn-lt"/>
                <a:cs typeface="+mn-lt"/>
              </a:rPr>
              <a:t>for</a:t>
            </a:r>
            <a:r>
              <a:rPr lang="hu-HU" b="1">
                <a:ea typeface="+mn-lt"/>
                <a:cs typeface="+mn-lt"/>
              </a:rPr>
              <a:t> </a:t>
            </a:r>
            <a:r>
              <a:rPr lang="hu-HU" b="1" err="1">
                <a:ea typeface="+mn-lt"/>
                <a:cs typeface="+mn-lt"/>
              </a:rPr>
              <a:t>Success</a:t>
            </a:r>
            <a:r>
              <a:rPr lang="hu-HU">
                <a:ea typeface="+mn-lt"/>
                <a:cs typeface="+mn-lt"/>
              </a:rPr>
              <a:t>: </a:t>
            </a:r>
          </a:p>
          <a:p>
            <a:pPr marL="344170" indent="-344170"/>
            <a:endParaRPr lang="hu-HU">
              <a:cs typeface="Arial"/>
            </a:endParaRPr>
          </a:p>
          <a:p>
            <a:pPr marL="344170" indent="-344170"/>
            <a:endParaRPr lang="hu-HU">
              <a:cs typeface="Arial"/>
            </a:endParaRPr>
          </a:p>
        </p:txBody>
      </p:sp>
    </p:spTree>
    <p:extLst>
      <p:ext uri="{BB962C8B-B14F-4D97-AF65-F5344CB8AC3E}">
        <p14:creationId xmlns:p14="http://schemas.microsoft.com/office/powerpoint/2010/main" val="302539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Tartalom helye 2">
            <a:extLst>
              <a:ext uri="{FF2B5EF4-FFF2-40B4-BE49-F238E27FC236}">
                <a16:creationId xmlns:a16="http://schemas.microsoft.com/office/drawing/2014/main" id="{B6CFB610-3232-E6FF-B2CE-8AC7DD05143F}"/>
              </a:ext>
            </a:extLst>
          </p:cNvPr>
          <p:cNvGraphicFramePr>
            <a:graphicFrameLocks noGrp="1"/>
          </p:cNvGraphicFramePr>
          <p:nvPr>
            <p:ph idx="1"/>
            <p:extLst>
              <p:ext uri="{D42A27DB-BD31-4B8C-83A1-F6EECF244321}">
                <p14:modId xmlns:p14="http://schemas.microsoft.com/office/powerpoint/2010/main" val="3029426486"/>
              </p:ext>
            </p:extLst>
          </p:nvPr>
        </p:nvGraphicFramePr>
        <p:xfrm>
          <a:off x="859144" y="460953"/>
          <a:ext cx="5534891" cy="54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zöveg helye 9">
            <a:extLst>
              <a:ext uri="{FF2B5EF4-FFF2-40B4-BE49-F238E27FC236}">
                <a16:creationId xmlns:a16="http://schemas.microsoft.com/office/drawing/2014/main" id="{1C135730-41B4-BDB2-7B47-FB437C1ED353}"/>
              </a:ext>
            </a:extLst>
          </p:cNvPr>
          <p:cNvSpPr>
            <a:spLocks noGrp="1"/>
          </p:cNvSpPr>
          <p:nvPr>
            <p:ph type="body" sz="half" idx="2"/>
          </p:nvPr>
        </p:nvSpPr>
        <p:spPr>
          <a:xfrm>
            <a:off x="6735507" y="155458"/>
            <a:ext cx="5057307" cy="6558656"/>
          </a:xfrm>
        </p:spPr>
        <p:txBody>
          <a:bodyPr vert="horz" lIns="91440" tIns="45720" rIns="91440" bIns="45720" rtlCol="0" anchor="t">
            <a:noAutofit/>
          </a:bodyPr>
          <a:lstStyle/>
          <a:p>
            <a:pPr algn="ctr"/>
            <a:endParaRPr lang="hu-HU" sz="1000" b="1">
              <a:solidFill>
                <a:srgbClr val="000000"/>
              </a:solidFill>
              <a:latin typeface="Aptos"/>
              <a:ea typeface="Calibri"/>
              <a:cs typeface="Calibri"/>
            </a:endParaRPr>
          </a:p>
          <a:p>
            <a:pPr marL="285750" indent="-285750" algn="ctr">
              <a:spcBef>
                <a:spcPts val="0"/>
              </a:spcBef>
              <a:buFont typeface="Arial"/>
              <a:buChar char="•"/>
            </a:pPr>
            <a:r>
              <a:rPr lang="hu-HU" sz="2800" dirty="0">
                <a:latin typeface="Calibri"/>
                <a:ea typeface="Calibri"/>
                <a:cs typeface="Calibri"/>
              </a:rPr>
              <a:t>Roman </a:t>
            </a:r>
            <a:r>
              <a:rPr lang="hu-HU" sz="2800" dirty="0" err="1">
                <a:latin typeface="Calibri"/>
                <a:ea typeface="Calibri"/>
                <a:cs typeface="Calibri"/>
              </a:rPr>
              <a:t>Curia</a:t>
            </a:r>
            <a:r>
              <a:rPr lang="hu-HU" sz="2800" dirty="0">
                <a:latin typeface="Calibri"/>
                <a:ea typeface="Calibri"/>
                <a:cs typeface="Calibri"/>
              </a:rPr>
              <a:t> </a:t>
            </a:r>
            <a:endParaRPr lang="hu-HU" sz="2800">
              <a:latin typeface="Calibri"/>
              <a:ea typeface="Calibri"/>
              <a:cs typeface="Calibri"/>
            </a:endParaRPr>
          </a:p>
          <a:p>
            <a:pPr marL="285750" indent="-285750" algn="ctr">
              <a:spcBef>
                <a:spcPts val="0"/>
              </a:spcBef>
              <a:buFont typeface="Arial"/>
              <a:buChar char="•"/>
            </a:pPr>
            <a:r>
              <a:rPr lang="hu-HU" sz="2800" dirty="0" err="1">
                <a:ea typeface="+mn-lt"/>
                <a:cs typeface="+mn-lt"/>
              </a:rPr>
              <a:t>Dicastery</a:t>
            </a:r>
            <a:r>
              <a:rPr lang="hu-HU" sz="2800" dirty="0">
                <a:ea typeface="+mn-lt"/>
                <a:cs typeface="+mn-lt"/>
              </a:rPr>
              <a:t> </a:t>
            </a:r>
            <a:r>
              <a:rPr lang="hu-HU" sz="2800" dirty="0" err="1">
                <a:ea typeface="+mn-lt"/>
                <a:cs typeface="+mn-lt"/>
              </a:rPr>
              <a:t>for</a:t>
            </a:r>
            <a:r>
              <a:rPr lang="hu-HU" sz="2800" dirty="0">
                <a:ea typeface="+mn-lt"/>
                <a:cs typeface="+mn-lt"/>
              </a:rPr>
              <a:t> </a:t>
            </a:r>
            <a:r>
              <a:rPr lang="hu-HU" sz="2800" dirty="0" err="1">
                <a:ea typeface="+mn-lt"/>
                <a:cs typeface="+mn-lt"/>
              </a:rPr>
              <a:t>Culture</a:t>
            </a:r>
            <a:r>
              <a:rPr lang="hu-HU" sz="2800" dirty="0">
                <a:ea typeface="+mn-lt"/>
                <a:cs typeface="+mn-lt"/>
              </a:rPr>
              <a:t> and Education</a:t>
            </a:r>
            <a:endParaRPr lang="hu-HU" sz="2800" dirty="0">
              <a:latin typeface="Arial"/>
              <a:ea typeface="Calibri"/>
              <a:cs typeface="Arial"/>
            </a:endParaRPr>
          </a:p>
          <a:p>
            <a:pPr marL="285750" indent="-285750" algn="ctr">
              <a:spcBef>
                <a:spcPts val="0"/>
              </a:spcBef>
              <a:buFont typeface="Arial"/>
              <a:buChar char="•"/>
            </a:pPr>
            <a:r>
              <a:rPr lang="hu-HU" sz="2800" dirty="0">
                <a:ea typeface="+mn-lt"/>
                <a:cs typeface="+mn-lt"/>
              </a:rPr>
              <a:t>  </a:t>
            </a:r>
            <a:r>
              <a:rPr lang="hu-HU" sz="2800" b="1" dirty="0" err="1">
                <a:ea typeface="+mn-lt"/>
                <a:cs typeface="+mn-lt"/>
              </a:rPr>
              <a:t>Pontifical</a:t>
            </a:r>
            <a:r>
              <a:rPr lang="hu-HU" sz="2800" b="1" dirty="0">
                <a:ea typeface="+mn-lt"/>
                <a:cs typeface="+mn-lt"/>
              </a:rPr>
              <a:t> </a:t>
            </a:r>
            <a:r>
              <a:rPr lang="hu-HU" sz="2800" b="1" dirty="0" err="1">
                <a:ea typeface="+mn-lt"/>
                <a:cs typeface="+mn-lt"/>
              </a:rPr>
              <a:t>Academy</a:t>
            </a:r>
            <a:r>
              <a:rPr lang="hu-HU" sz="2800" b="1" dirty="0">
                <a:ea typeface="+mn-lt"/>
                <a:cs typeface="+mn-lt"/>
              </a:rPr>
              <a:t> </a:t>
            </a:r>
            <a:r>
              <a:rPr lang="hu-HU" sz="2800" b="1" dirty="0" err="1">
                <a:ea typeface="+mn-lt"/>
                <a:cs typeface="+mn-lt"/>
              </a:rPr>
              <a:t>for</a:t>
            </a:r>
            <a:r>
              <a:rPr lang="hu-HU" sz="2800" b="1" dirty="0">
                <a:ea typeface="+mn-lt"/>
                <a:cs typeface="+mn-lt"/>
              </a:rPr>
              <a:t> Life</a:t>
            </a:r>
            <a:endParaRPr lang="en-US" sz="2800" dirty="0">
              <a:latin typeface="Calibri"/>
              <a:ea typeface="Calibri"/>
              <a:cs typeface="Calibri"/>
            </a:endParaRPr>
          </a:p>
          <a:p>
            <a:pPr marL="285750" indent="-285750" algn="ctr">
              <a:spcBef>
                <a:spcPts val="0"/>
              </a:spcBef>
              <a:buFont typeface="Arial"/>
              <a:buChar char="•"/>
            </a:pPr>
            <a:r>
              <a:rPr lang="hu-HU" sz="2800" dirty="0" err="1">
                <a:latin typeface="Calibri"/>
                <a:ea typeface="Calibri"/>
                <a:cs typeface="Calibri"/>
              </a:rPr>
              <a:t>Episcopal</a:t>
            </a:r>
            <a:r>
              <a:rPr lang="hu-HU" sz="2800" dirty="0">
                <a:latin typeface="Calibri"/>
                <a:ea typeface="Calibri"/>
                <a:cs typeface="Calibri"/>
              </a:rPr>
              <a:t> conferences</a:t>
            </a:r>
            <a:endParaRPr lang="en-US" sz="2800" dirty="0">
              <a:latin typeface="Calibri"/>
              <a:ea typeface="Calibri"/>
              <a:cs typeface="Calibri"/>
            </a:endParaRPr>
          </a:p>
          <a:p>
            <a:pPr marL="285750" indent="-285750" algn="ctr">
              <a:spcBef>
                <a:spcPts val="0"/>
              </a:spcBef>
              <a:buFont typeface="Arial"/>
              <a:buChar char="•"/>
            </a:pPr>
            <a:r>
              <a:rPr lang="hu-HU" sz="2800" dirty="0" err="1">
                <a:latin typeface="Calibri"/>
                <a:ea typeface="Calibri"/>
                <a:cs typeface="Calibri"/>
              </a:rPr>
              <a:t>Episcopal</a:t>
            </a:r>
            <a:r>
              <a:rPr lang="hu-HU" sz="2800" dirty="0">
                <a:latin typeface="Calibri"/>
                <a:ea typeface="Calibri"/>
                <a:cs typeface="Calibri"/>
              </a:rPr>
              <a:t> </a:t>
            </a:r>
            <a:r>
              <a:rPr lang="hu-HU" sz="2800" dirty="0" err="1">
                <a:latin typeface="Calibri"/>
                <a:ea typeface="Calibri"/>
                <a:cs typeface="Calibri"/>
              </a:rPr>
              <a:t>synods</a:t>
            </a:r>
            <a:endParaRPr lang="hu-HU" sz="2800">
              <a:latin typeface="Calibri"/>
              <a:ea typeface="Calibri"/>
              <a:cs typeface="Calibri"/>
            </a:endParaRPr>
          </a:p>
          <a:p>
            <a:pPr marL="285750" indent="-285750" algn="ctr">
              <a:spcBef>
                <a:spcPts val="0"/>
              </a:spcBef>
              <a:buFont typeface="Arial"/>
              <a:buChar char="•"/>
            </a:pPr>
            <a:r>
              <a:rPr lang="hu-HU" sz="2800" dirty="0" err="1">
                <a:latin typeface="Calibri"/>
                <a:ea typeface="Calibri"/>
                <a:cs typeface="Calibri"/>
              </a:rPr>
              <a:t>Diocesian</a:t>
            </a:r>
            <a:r>
              <a:rPr lang="hu-HU" sz="2800" dirty="0">
                <a:latin typeface="Calibri"/>
                <a:ea typeface="Calibri"/>
                <a:cs typeface="Calibri"/>
              </a:rPr>
              <a:t> </a:t>
            </a:r>
            <a:r>
              <a:rPr lang="hu-HU" sz="2800" dirty="0" err="1">
                <a:latin typeface="Calibri"/>
                <a:ea typeface="Calibri"/>
                <a:cs typeface="Calibri"/>
              </a:rPr>
              <a:t>bishops</a:t>
            </a:r>
            <a:endParaRPr lang="hu-HU" sz="2800">
              <a:latin typeface="Calibri"/>
              <a:ea typeface="Calibri"/>
              <a:cs typeface="Calibri"/>
            </a:endParaRPr>
          </a:p>
          <a:p>
            <a:pPr marL="285750" indent="-285750" algn="ctr">
              <a:spcBef>
                <a:spcPts val="0"/>
              </a:spcBef>
              <a:buFont typeface="Arial"/>
              <a:buChar char="•"/>
            </a:pPr>
            <a:r>
              <a:rPr lang="hu-HU" sz="2800" b="1" u="sng" dirty="0" err="1">
                <a:latin typeface="Calibri"/>
                <a:ea typeface="Calibri"/>
                <a:cs typeface="Calibri"/>
              </a:rPr>
              <a:t>Universities</a:t>
            </a:r>
            <a:r>
              <a:rPr lang="hu-HU" sz="2800" b="1" u="sng" dirty="0">
                <a:latin typeface="Calibri"/>
                <a:ea typeface="Calibri"/>
                <a:cs typeface="Calibri"/>
              </a:rPr>
              <a:t>.</a:t>
            </a:r>
            <a:endParaRPr lang="hu-HU" sz="2800" b="1" u="sng">
              <a:latin typeface="Calibri"/>
              <a:ea typeface="Calibri"/>
              <a:cs typeface="Calibri"/>
            </a:endParaRPr>
          </a:p>
        </p:txBody>
      </p:sp>
      <p:pic>
        <p:nvPicPr>
          <p:cNvPr id="5" name="Kép 4" descr="Carmel International Publishing House">
            <a:extLst>
              <a:ext uri="{FF2B5EF4-FFF2-40B4-BE49-F238E27FC236}">
                <a16:creationId xmlns:a16="http://schemas.microsoft.com/office/drawing/2014/main" id="{EC48158C-20B1-D9F9-F42D-01B3940648CF}"/>
              </a:ext>
            </a:extLst>
          </p:cNvPr>
          <p:cNvPicPr>
            <a:picLocks noChangeAspect="1"/>
          </p:cNvPicPr>
          <p:nvPr/>
        </p:nvPicPr>
        <p:blipFill>
          <a:blip r:embed="rId7"/>
          <a:stretch>
            <a:fillRect/>
          </a:stretch>
        </p:blipFill>
        <p:spPr>
          <a:xfrm>
            <a:off x="858371" y="2333065"/>
            <a:ext cx="2743200" cy="4096870"/>
          </a:xfrm>
          <a:prstGeom prst="rect">
            <a:avLst/>
          </a:prstGeom>
        </p:spPr>
      </p:pic>
      <p:pic>
        <p:nvPicPr>
          <p:cNvPr id="6" name="Kép 5" descr="U.S. Bishops Tell Congressional Leadership that AI Must Serve All of  Humanity | USCCB">
            <a:extLst>
              <a:ext uri="{FF2B5EF4-FFF2-40B4-BE49-F238E27FC236}">
                <a16:creationId xmlns:a16="http://schemas.microsoft.com/office/drawing/2014/main" id="{F14E8F8D-F108-B5DA-A1DC-982E4C55E094}"/>
              </a:ext>
            </a:extLst>
          </p:cNvPr>
          <p:cNvPicPr>
            <a:picLocks noChangeAspect="1"/>
          </p:cNvPicPr>
          <p:nvPr/>
        </p:nvPicPr>
        <p:blipFill>
          <a:blip r:embed="rId8"/>
          <a:stretch>
            <a:fillRect/>
          </a:stretch>
        </p:blipFill>
        <p:spPr>
          <a:xfrm>
            <a:off x="3783107" y="2335306"/>
            <a:ext cx="2765611" cy="2489947"/>
          </a:xfrm>
          <a:prstGeom prst="rect">
            <a:avLst/>
          </a:prstGeom>
        </p:spPr>
      </p:pic>
    </p:spTree>
    <p:extLst>
      <p:ext uri="{BB962C8B-B14F-4D97-AF65-F5344CB8AC3E}">
        <p14:creationId xmlns:p14="http://schemas.microsoft.com/office/powerpoint/2010/main" val="15330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rtalom helye 2">
            <a:extLst>
              <a:ext uri="{FF2B5EF4-FFF2-40B4-BE49-F238E27FC236}">
                <a16:creationId xmlns:a16="http://schemas.microsoft.com/office/drawing/2014/main" id="{368A9C34-EFAF-4AB8-C8BC-D58CB1FB177A}"/>
              </a:ext>
            </a:extLst>
          </p:cNvPr>
          <p:cNvGraphicFramePr>
            <a:graphicFrameLocks noGrp="1"/>
          </p:cNvGraphicFramePr>
          <p:nvPr>
            <p:ph idx="1"/>
            <p:extLst>
              <p:ext uri="{D42A27DB-BD31-4B8C-83A1-F6EECF244321}">
                <p14:modId xmlns:p14="http://schemas.microsoft.com/office/powerpoint/2010/main" val="695820298"/>
              </p:ext>
            </p:extLst>
          </p:nvPr>
        </p:nvGraphicFramePr>
        <p:xfrm>
          <a:off x="6543300" y="312759"/>
          <a:ext cx="4460161" cy="488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ép 5" descr="Buzan, Barry - Security - A New Framework For Analysis | PDF">
            <a:extLst>
              <a:ext uri="{FF2B5EF4-FFF2-40B4-BE49-F238E27FC236}">
                <a16:creationId xmlns:a16="http://schemas.microsoft.com/office/drawing/2014/main" id="{6D7DA18C-FA33-E390-362D-6991E9823119}"/>
              </a:ext>
            </a:extLst>
          </p:cNvPr>
          <p:cNvPicPr>
            <a:picLocks noChangeAspect="1"/>
          </p:cNvPicPr>
          <p:nvPr/>
        </p:nvPicPr>
        <p:blipFill>
          <a:blip r:embed="rId7"/>
          <a:srcRect t="1479" r="5" b="6158"/>
          <a:stretch>
            <a:fillRect/>
          </a:stretch>
        </p:blipFill>
        <p:spPr>
          <a:xfrm>
            <a:off x="3752066" y="315494"/>
            <a:ext cx="2787154" cy="3432592"/>
          </a:xfrm>
          <a:prstGeom prst="rect">
            <a:avLst/>
          </a:prstGeom>
          <a:ln w="12700">
            <a:solidFill>
              <a:schemeClr val="tx1"/>
            </a:solidFill>
          </a:ln>
        </p:spPr>
      </p:pic>
      <p:pic>
        <p:nvPicPr>
          <p:cNvPr id="11" name="Kép 10" descr="National Security Education Day - Military Security">
            <a:extLst>
              <a:ext uri="{FF2B5EF4-FFF2-40B4-BE49-F238E27FC236}">
                <a16:creationId xmlns:a16="http://schemas.microsoft.com/office/drawing/2014/main" id="{55A231E0-909E-0772-155B-D956DF548B97}"/>
              </a:ext>
            </a:extLst>
          </p:cNvPr>
          <p:cNvPicPr>
            <a:picLocks noChangeAspect="1"/>
          </p:cNvPicPr>
          <p:nvPr/>
        </p:nvPicPr>
        <p:blipFill>
          <a:blip r:embed="rId8"/>
          <a:stretch>
            <a:fillRect/>
          </a:stretch>
        </p:blipFill>
        <p:spPr>
          <a:xfrm>
            <a:off x="390524" y="401170"/>
            <a:ext cx="3152216" cy="3265395"/>
          </a:xfrm>
          <a:prstGeom prst="rect">
            <a:avLst/>
          </a:prstGeom>
        </p:spPr>
      </p:pic>
      <p:pic>
        <p:nvPicPr>
          <p:cNvPr id="12" name="Kép 11" descr="Headlines around the world this week focus on Pope Leo XIV @pontifex's call  for the Catholic Church to confront the impact of artificial intelligence  on humanity, labor, and justice, referring to AI">
            <a:extLst>
              <a:ext uri="{FF2B5EF4-FFF2-40B4-BE49-F238E27FC236}">
                <a16:creationId xmlns:a16="http://schemas.microsoft.com/office/drawing/2014/main" id="{11FBC211-CEF8-B019-0B09-5200ECEF968A}"/>
              </a:ext>
            </a:extLst>
          </p:cNvPr>
          <p:cNvPicPr>
            <a:picLocks noChangeAspect="1"/>
          </p:cNvPicPr>
          <p:nvPr/>
        </p:nvPicPr>
        <p:blipFill>
          <a:blip r:embed="rId9"/>
          <a:stretch>
            <a:fillRect/>
          </a:stretch>
        </p:blipFill>
        <p:spPr>
          <a:xfrm>
            <a:off x="2382091" y="3433866"/>
            <a:ext cx="2329142" cy="2951069"/>
          </a:xfrm>
          <a:prstGeom prst="rect">
            <a:avLst/>
          </a:prstGeom>
        </p:spPr>
      </p:pic>
    </p:spTree>
    <p:extLst>
      <p:ext uri="{BB962C8B-B14F-4D97-AF65-F5344CB8AC3E}">
        <p14:creationId xmlns:p14="http://schemas.microsoft.com/office/powerpoint/2010/main" val="15746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2" name="Picture 121">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4" name="Rectangle 123">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5">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Rectangle 127">
            <a:extLst>
              <a:ext uri="{FF2B5EF4-FFF2-40B4-BE49-F238E27FC236}">
                <a16:creationId xmlns:a16="http://schemas.microsoft.com/office/drawing/2014/main" id="{06B9E37E-2605-48C1-A18D-B57D87301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Rectangle 129">
            <a:extLst>
              <a:ext uri="{FF2B5EF4-FFF2-40B4-BE49-F238E27FC236}">
                <a16:creationId xmlns:a16="http://schemas.microsoft.com/office/drawing/2014/main" id="{8DE633AC-CE93-42B2-817C-417CF38A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xtBox 131">
            <a:extLst>
              <a:ext uri="{FF2B5EF4-FFF2-40B4-BE49-F238E27FC236}">
                <a16:creationId xmlns:a16="http://schemas.microsoft.com/office/drawing/2014/main" id="{EE201BE5-DA89-47D9-983C-C69E24D1D95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34" name="Rectangle 133">
            <a:extLst>
              <a:ext uri="{FF2B5EF4-FFF2-40B4-BE49-F238E27FC236}">
                <a16:creationId xmlns:a16="http://schemas.microsoft.com/office/drawing/2014/main" id="{4769E7C1-A0D2-4A9A-B20B-68131E5E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881DA4F5-7FE4-4AAC-86DD-581AB73E71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8" name="Picture 137">
            <a:extLst>
              <a:ext uri="{FF2B5EF4-FFF2-40B4-BE49-F238E27FC236}">
                <a16:creationId xmlns:a16="http://schemas.microsoft.com/office/drawing/2014/main" id="{BABD6298-0FA3-4958-92D9-58BB1C35E8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0" name="Rectangle 139">
            <a:extLst>
              <a:ext uri="{FF2B5EF4-FFF2-40B4-BE49-F238E27FC236}">
                <a16:creationId xmlns:a16="http://schemas.microsoft.com/office/drawing/2014/main" id="{2A3C34FA-A89F-402A-8C08-206402BEB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E99BD194-5F14-4DCC-8EDD-48B7C99DF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Joseph Nye és a puha hatalom öröksége: egy korszak vége - Oeconomus">
            <a:extLst>
              <a:ext uri="{FF2B5EF4-FFF2-40B4-BE49-F238E27FC236}">
                <a16:creationId xmlns:a16="http://schemas.microsoft.com/office/drawing/2014/main" id="{8124BAB8-C413-46C5-F731-E053BF2EEA0A}"/>
              </a:ext>
            </a:extLst>
          </p:cNvPr>
          <p:cNvPicPr>
            <a:picLocks noChangeAspect="1"/>
          </p:cNvPicPr>
          <p:nvPr/>
        </p:nvPicPr>
        <p:blipFill>
          <a:blip r:embed="rId5"/>
          <a:srcRect l="2185" r="37932" b="-4"/>
          <a:stretch>
            <a:fillRect/>
          </a:stretch>
        </p:blipFill>
        <p:spPr>
          <a:xfrm>
            <a:off x="3798815" y="10"/>
            <a:ext cx="2776409" cy="2608084"/>
          </a:xfrm>
          <a:prstGeom prst="rect">
            <a:avLst/>
          </a:prstGeom>
          <a:ln w="12700">
            <a:solidFill>
              <a:schemeClr val="tx1"/>
            </a:solidFill>
          </a:ln>
        </p:spPr>
      </p:pic>
      <p:pic>
        <p:nvPicPr>
          <p:cNvPr id="11" name="Kép 10" descr="The Power of Soft Power: Diplomacy Is Key – Public Diplomacy and Global  Communication 2015a">
            <a:extLst>
              <a:ext uri="{FF2B5EF4-FFF2-40B4-BE49-F238E27FC236}">
                <a16:creationId xmlns:a16="http://schemas.microsoft.com/office/drawing/2014/main" id="{B15274CE-95FF-0A2F-869E-DFB8B5343F33}"/>
              </a:ext>
            </a:extLst>
          </p:cNvPr>
          <p:cNvPicPr>
            <a:picLocks noChangeAspect="1"/>
          </p:cNvPicPr>
          <p:nvPr/>
        </p:nvPicPr>
        <p:blipFill>
          <a:blip r:embed="rId6"/>
          <a:srcRect l="21149" r="24744" b="2"/>
          <a:stretch>
            <a:fillRect/>
          </a:stretch>
        </p:blipFill>
        <p:spPr>
          <a:xfrm>
            <a:off x="1000389" y="10"/>
            <a:ext cx="2798425" cy="2611809"/>
          </a:xfrm>
          <a:prstGeom prst="rect">
            <a:avLst/>
          </a:prstGeom>
          <a:ln w="12700">
            <a:solidFill>
              <a:schemeClr val="tx1"/>
            </a:solidFill>
          </a:ln>
        </p:spPr>
      </p:pic>
      <p:pic>
        <p:nvPicPr>
          <p:cNvPr id="2" name="Kép 1" descr="Theology and Catholic Higher Education: Beyond Our Identity Crisis">
            <a:extLst>
              <a:ext uri="{FF2B5EF4-FFF2-40B4-BE49-F238E27FC236}">
                <a16:creationId xmlns:a16="http://schemas.microsoft.com/office/drawing/2014/main" id="{C1778CF9-FB12-C752-839A-8178936CA15A}"/>
              </a:ext>
            </a:extLst>
          </p:cNvPr>
          <p:cNvPicPr>
            <a:picLocks noChangeAspect="1"/>
          </p:cNvPicPr>
          <p:nvPr/>
        </p:nvPicPr>
        <p:blipFill>
          <a:blip r:embed="rId7"/>
          <a:srcRect t="39856" r="-2" b="10429"/>
          <a:stretch>
            <a:fillRect/>
          </a:stretch>
        </p:blipFill>
        <p:spPr>
          <a:xfrm>
            <a:off x="1001716" y="2611819"/>
            <a:ext cx="5573498" cy="4246408"/>
          </a:xfrm>
          <a:prstGeom prst="rect">
            <a:avLst/>
          </a:prstGeom>
          <a:ln w="12700">
            <a:solidFill>
              <a:schemeClr val="tx1"/>
            </a:solidFill>
          </a:ln>
        </p:spPr>
      </p:pic>
      <p:sp>
        <p:nvSpPr>
          <p:cNvPr id="144" name="Rectangle 143">
            <a:extLst>
              <a:ext uri="{FF2B5EF4-FFF2-40B4-BE49-F238E27FC236}">
                <a16:creationId xmlns:a16="http://schemas.microsoft.com/office/drawing/2014/main" id="{0C2CE016-7426-4D51-9172-45C735FE2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artalom helye 11">
            <a:extLst>
              <a:ext uri="{FF2B5EF4-FFF2-40B4-BE49-F238E27FC236}">
                <a16:creationId xmlns:a16="http://schemas.microsoft.com/office/drawing/2014/main" id="{36E9ADB6-1ECD-A5F1-4FE9-AA6C20A859D8}"/>
              </a:ext>
            </a:extLst>
          </p:cNvPr>
          <p:cNvSpPr>
            <a:spLocks noGrp="1"/>
          </p:cNvSpPr>
          <p:nvPr>
            <p:ph sz="half" idx="2"/>
          </p:nvPr>
        </p:nvSpPr>
        <p:spPr>
          <a:xfrm>
            <a:off x="7262771" y="494499"/>
            <a:ext cx="3310068" cy="5555445"/>
          </a:xfrm>
        </p:spPr>
        <p:txBody>
          <a:bodyPr vert="horz" lIns="91440" tIns="45720" rIns="91440" bIns="45720" rtlCol="0" anchor="ctr">
            <a:noAutofit/>
          </a:bodyPr>
          <a:lstStyle/>
          <a:p>
            <a:pPr marL="457200" indent="-457200"/>
            <a:endParaRPr lang="en-US" sz="1600" b="1"/>
          </a:p>
          <a:p>
            <a:pPr marL="0" indent="0"/>
            <a:endParaRPr lang="en-US" sz="1600" b="1"/>
          </a:p>
          <a:p>
            <a:pPr marL="457200" indent="-457200" algn="ctr"/>
            <a:r>
              <a:rPr lang="en-US" sz="2400" b="1"/>
              <a:t>Research in complex way.</a:t>
            </a:r>
            <a:endParaRPr lang="en-US" sz="2400" dirty="0">
              <a:cs typeface="Arial" panose="020B0604020202020204"/>
            </a:endParaRPr>
          </a:p>
          <a:p>
            <a:pPr marL="344170" indent="-344170" algn="ctr"/>
            <a:r>
              <a:rPr lang="en-US" sz="2400" b="1"/>
              <a:t> The Church's Role:</a:t>
            </a:r>
            <a:endParaRPr lang="en-US" sz="2400" b="1">
              <a:cs typeface="Arial" panose="020B0604020202020204"/>
            </a:endParaRPr>
          </a:p>
          <a:p>
            <a:pPr marL="344170" indent="-344170" algn="ctr"/>
            <a:r>
              <a:rPr lang="en-US" sz="2400" b="1"/>
              <a:t>Moral soft power</a:t>
            </a:r>
            <a:r>
              <a:rPr lang="en-US" sz="2400"/>
              <a:t>.</a:t>
            </a:r>
            <a:endParaRPr lang="en-US" sz="2400" dirty="0">
              <a:cs typeface="Arial" panose="020B0604020202020204"/>
            </a:endParaRPr>
          </a:p>
          <a:p>
            <a:pPr marL="344170" indent="-344170" algn="ctr"/>
            <a:r>
              <a:rPr lang="en-US" sz="2400"/>
              <a:t> The Holy See does not have "technological hard power"</a:t>
            </a:r>
            <a:endParaRPr lang="en-US" sz="2400" dirty="0">
              <a:cs typeface="Arial" panose="020B0604020202020204"/>
            </a:endParaRPr>
          </a:p>
          <a:p>
            <a:pPr marL="344170" indent="-344170" algn="ctr"/>
            <a:endParaRPr lang="en-US" sz="2400" dirty="0">
              <a:cs typeface="Arial" panose="020B0604020202020204"/>
            </a:endParaRPr>
          </a:p>
          <a:p>
            <a:pPr marL="457200" indent="-457200"/>
            <a:endParaRPr lang="en-US" sz="1600" b="1"/>
          </a:p>
          <a:p>
            <a:pPr marL="457200" indent="-457200"/>
            <a:endParaRPr lang="en-US" sz="1600" b="1"/>
          </a:p>
        </p:txBody>
      </p:sp>
      <p:sp>
        <p:nvSpPr>
          <p:cNvPr id="146" name="Rectangle 145">
            <a:extLst>
              <a:ext uri="{FF2B5EF4-FFF2-40B4-BE49-F238E27FC236}">
                <a16:creationId xmlns:a16="http://schemas.microsoft.com/office/drawing/2014/main" id="{4B3E0BD3-7E48-45B6-BDF6-8ED6E52DA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33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68" name="Picture 267">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0" name="Picture 269">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72" name="Rectangle 271">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Rectangle 273">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Rectangle 275">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Rectangle 277">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TextBox 279">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82" name="Rectangle 281">
            <a:extLst>
              <a:ext uri="{FF2B5EF4-FFF2-40B4-BE49-F238E27FC236}">
                <a16:creationId xmlns:a16="http://schemas.microsoft.com/office/drawing/2014/main" id="{948486C0-49DA-4D10-8819-B10285CD8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4" name="Picture 283">
            <a:extLst>
              <a:ext uri="{FF2B5EF4-FFF2-40B4-BE49-F238E27FC236}">
                <a16:creationId xmlns:a16="http://schemas.microsoft.com/office/drawing/2014/main" id="{B8A866DF-DE37-42DA-9FDB-F0D875D0C7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6" name="Picture 285">
            <a:extLst>
              <a:ext uri="{FF2B5EF4-FFF2-40B4-BE49-F238E27FC236}">
                <a16:creationId xmlns:a16="http://schemas.microsoft.com/office/drawing/2014/main" id="{EB59A018-AA80-47D3-B6EF-EF3F8C03A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8" name="Rectangle 287">
            <a:extLst>
              <a:ext uri="{FF2B5EF4-FFF2-40B4-BE49-F238E27FC236}">
                <a16:creationId xmlns:a16="http://schemas.microsoft.com/office/drawing/2014/main" id="{5FAB0ACF-C18A-4363-AEE3-B648B3C2A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7A74C6D6-F33A-4619-8326-43FCD454A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D249318D-70B7-4AAC-B5F2-4A9385A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F40B26F5-CFE8-E3E6-75E8-3BEBAC96A8F0}"/>
              </a:ext>
            </a:extLst>
          </p:cNvPr>
          <p:cNvSpPr>
            <a:spLocks noGrp="1"/>
          </p:cNvSpPr>
          <p:nvPr>
            <p:ph type="title"/>
          </p:nvPr>
        </p:nvSpPr>
        <p:spPr>
          <a:xfrm>
            <a:off x="958423" y="353290"/>
            <a:ext cx="4351583" cy="5344267"/>
          </a:xfrm>
        </p:spPr>
        <p:txBody>
          <a:bodyPr vert="horz" lIns="91440" tIns="45720" rIns="91440" bIns="45720" rtlCol="0" anchor="t">
            <a:normAutofit fontScale="90000"/>
          </a:bodyPr>
          <a:lstStyle/>
          <a:p>
            <a:pPr marL="342900" indent="-342900" algn="ctr">
              <a:spcAft>
                <a:spcPts val="600"/>
              </a:spcAft>
            </a:pPr>
            <a:r>
              <a:rPr lang="en-US" sz="3200" dirty="0"/>
              <a:t> </a:t>
            </a:r>
            <a:r>
              <a:rPr lang="en-US" sz="3200" b="1" dirty="0"/>
              <a:t>The University's Role:</a:t>
            </a:r>
            <a:br>
              <a:rPr lang="en-US" sz="3200" b="1" dirty="0"/>
            </a:br>
            <a:br>
              <a:rPr lang="en-US" sz="3200" b="1" dirty="0"/>
            </a:br>
            <a:r>
              <a:rPr lang="en-US" sz="3200" dirty="0"/>
              <a:t>To translate the church’s message into the language of security policy.</a:t>
            </a:r>
            <a:br>
              <a:rPr lang="en-US" sz="3200" dirty="0">
                <a:cs typeface="Arial"/>
              </a:rPr>
            </a:br>
            <a:br>
              <a:rPr lang="en-US" sz="3200" dirty="0"/>
            </a:br>
            <a:r>
              <a:rPr lang="en-US" sz="3200" dirty="0"/>
              <a:t> To provide the intellectual foundation for ethical AI </a:t>
            </a:r>
            <a:br>
              <a:rPr lang="en-US" sz="3200" dirty="0"/>
            </a:br>
            <a:br>
              <a:rPr lang="en-US" sz="3200" dirty="0"/>
            </a:br>
            <a:r>
              <a:rPr lang="en-US" sz="3200" dirty="0"/>
              <a:t>To find a place of theology. </a:t>
            </a:r>
            <a:br>
              <a:rPr lang="en-US" sz="3200" dirty="0"/>
            </a:br>
            <a:br>
              <a:rPr lang="en-US" sz="3200" dirty="0"/>
            </a:br>
            <a:br>
              <a:rPr lang="en-US" sz="3200" dirty="0"/>
            </a:br>
            <a:r>
              <a:rPr lang="en-US" sz="3200" dirty="0"/>
              <a:t>  Practical application</a:t>
            </a:r>
            <a:br>
              <a:rPr lang="en-US" sz="3200" dirty="0"/>
            </a:br>
            <a:br>
              <a:rPr lang="en-US" sz="3200" u="sng" dirty="0"/>
            </a:br>
            <a:br>
              <a:rPr lang="en-US" sz="3200" u="sng" dirty="0"/>
            </a:br>
            <a:br>
              <a:rPr lang="en-US" sz="3200" u="sng" dirty="0"/>
            </a:br>
            <a:br>
              <a:rPr lang="en-US" sz="1800" u="sng" dirty="0"/>
            </a:br>
            <a:br>
              <a:rPr lang="en-US" sz="1800" dirty="0"/>
            </a:br>
            <a:endParaRPr lang="en-US" sz="1100">
              <a:cs typeface="Arial" panose="020B0604020202020204"/>
            </a:endParaRPr>
          </a:p>
          <a:p>
            <a:pPr marL="285750" indent="-285750">
              <a:spcAft>
                <a:spcPts val="600"/>
              </a:spcAft>
            </a:pPr>
            <a:endParaRPr lang="en-US" sz="1100" u="sng"/>
          </a:p>
          <a:p>
            <a:endParaRPr lang="en-US" sz="1100"/>
          </a:p>
        </p:txBody>
      </p:sp>
      <p:pic>
        <p:nvPicPr>
          <p:cNvPr id="4" name="Kép 3" descr="AI and Catholic Education">
            <a:extLst>
              <a:ext uri="{FF2B5EF4-FFF2-40B4-BE49-F238E27FC236}">
                <a16:creationId xmlns:a16="http://schemas.microsoft.com/office/drawing/2014/main" id="{4EB72B20-BE13-576F-E535-41A1ABF54972}"/>
              </a:ext>
            </a:extLst>
          </p:cNvPr>
          <p:cNvPicPr>
            <a:picLocks noChangeAspect="1"/>
          </p:cNvPicPr>
          <p:nvPr/>
        </p:nvPicPr>
        <p:blipFill>
          <a:blip r:embed="rId5"/>
          <a:srcRect t="3513" r="2" b="2"/>
          <a:stretch>
            <a:fillRect/>
          </a:stretch>
        </p:blipFill>
        <p:spPr>
          <a:xfrm>
            <a:off x="6193650" y="3264342"/>
            <a:ext cx="4977910" cy="2701708"/>
          </a:xfrm>
          <a:prstGeom prst="rect">
            <a:avLst/>
          </a:prstGeom>
          <a:ln>
            <a:solidFill>
              <a:schemeClr val="accent6"/>
            </a:solidFill>
          </a:ln>
        </p:spPr>
      </p:pic>
      <p:pic>
        <p:nvPicPr>
          <p:cNvPr id="3" name="Kép 2" descr="Vatican News on X: &quot;Pope Francis decries war and encourages nations to work  together to build a better, more peaceful world for future generations. # Peace #PopeFrancis https://t.co/f0hyAWk9Zo&quot; / X">
            <a:extLst>
              <a:ext uri="{FF2B5EF4-FFF2-40B4-BE49-F238E27FC236}">
                <a16:creationId xmlns:a16="http://schemas.microsoft.com/office/drawing/2014/main" id="{926C9D54-0498-023D-2690-06FB2354CE27}"/>
              </a:ext>
            </a:extLst>
          </p:cNvPr>
          <p:cNvPicPr>
            <a:picLocks noChangeAspect="1"/>
          </p:cNvPicPr>
          <p:nvPr/>
        </p:nvPicPr>
        <p:blipFill>
          <a:blip r:embed="rId6"/>
          <a:srcRect r="2" b="3515"/>
          <a:stretch>
            <a:fillRect/>
          </a:stretch>
        </p:blipFill>
        <p:spPr>
          <a:xfrm>
            <a:off x="6096668" y="156967"/>
            <a:ext cx="4977910" cy="2701708"/>
          </a:xfrm>
          <a:prstGeom prst="rect">
            <a:avLst/>
          </a:prstGeom>
          <a:ln>
            <a:solidFill>
              <a:schemeClr val="accent6"/>
            </a:solidFill>
          </a:ln>
        </p:spPr>
      </p:pic>
      <p:sp>
        <p:nvSpPr>
          <p:cNvPr id="294" name="Rectangle 293">
            <a:extLst>
              <a:ext uri="{FF2B5EF4-FFF2-40B4-BE49-F238E27FC236}">
                <a16:creationId xmlns:a16="http://schemas.microsoft.com/office/drawing/2014/main" id="{961C9783-C98B-471C-BA0A-68F3023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73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2">
            <a:extLst>
              <a:ext uri="{FF2B5EF4-FFF2-40B4-BE49-F238E27FC236}">
                <a16:creationId xmlns:a16="http://schemas.microsoft.com/office/drawing/2014/main" id="{E17AD7BD-51B4-A2B1-CC04-7E15B613B31F}"/>
              </a:ext>
            </a:extLst>
          </p:cNvPr>
          <p:cNvGraphicFramePr>
            <a:graphicFrameLocks noGrp="1"/>
          </p:cNvGraphicFramePr>
          <p:nvPr>
            <p:ph idx="1"/>
            <p:extLst>
              <p:ext uri="{D42A27DB-BD31-4B8C-83A1-F6EECF244321}">
                <p14:modId xmlns:p14="http://schemas.microsoft.com/office/powerpoint/2010/main" val="2208152791"/>
              </p:ext>
            </p:extLst>
          </p:nvPr>
        </p:nvGraphicFramePr>
        <p:xfrm>
          <a:off x="4773790" y="653418"/>
          <a:ext cx="5446278" cy="554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zöveg helye 3">
            <a:extLst>
              <a:ext uri="{FF2B5EF4-FFF2-40B4-BE49-F238E27FC236}">
                <a16:creationId xmlns:a16="http://schemas.microsoft.com/office/drawing/2014/main" id="{569F075A-8C4E-7FD5-DCED-551984B01187}"/>
              </a:ext>
            </a:extLst>
          </p:cNvPr>
          <p:cNvSpPr>
            <a:spLocks noGrp="1"/>
          </p:cNvSpPr>
          <p:nvPr>
            <p:ph type="body" sz="half" idx="2"/>
          </p:nvPr>
        </p:nvSpPr>
        <p:spPr/>
        <p:txBody>
          <a:bodyPr/>
          <a:lstStyle/>
          <a:p>
            <a:endParaRPr lang="hu-HU"/>
          </a:p>
        </p:txBody>
      </p:sp>
      <p:pic>
        <p:nvPicPr>
          <p:cNvPr id="6" name="Tartalom helye 6" descr="John Paul II's Ex Corde Ecclesiae: The Gift of Catholic Universities to the  World by Bevil Bramwell Omi | Goodreads">
            <a:extLst>
              <a:ext uri="{FF2B5EF4-FFF2-40B4-BE49-F238E27FC236}">
                <a16:creationId xmlns:a16="http://schemas.microsoft.com/office/drawing/2014/main" id="{B3ABD957-718A-B6E0-B9A5-4EC5700AC8FE}"/>
              </a:ext>
            </a:extLst>
          </p:cNvPr>
          <p:cNvPicPr>
            <a:picLocks noChangeAspect="1"/>
          </p:cNvPicPr>
          <p:nvPr/>
        </p:nvPicPr>
        <p:blipFill>
          <a:blip r:embed="rId7"/>
          <a:srcRect r="1" b="8311"/>
          <a:stretch>
            <a:fillRect/>
          </a:stretch>
        </p:blipFill>
        <p:spPr>
          <a:xfrm>
            <a:off x="327585" y="471065"/>
            <a:ext cx="3288451" cy="4405736"/>
          </a:xfrm>
          <a:prstGeom prst="rect">
            <a:avLst/>
          </a:prstGeom>
          <a:effectLst/>
        </p:spPr>
      </p:pic>
      <p:pic>
        <p:nvPicPr>
          <p:cNvPr id="7" name="Kép 6" descr="Veritatis Gaudium Constitución Apostólica sobre las Universidades y  Facultades Eclesiásticas">
            <a:extLst>
              <a:ext uri="{FF2B5EF4-FFF2-40B4-BE49-F238E27FC236}">
                <a16:creationId xmlns:a16="http://schemas.microsoft.com/office/drawing/2014/main" id="{2994F9D7-3942-A531-81C5-5D6E00840B61}"/>
              </a:ext>
            </a:extLst>
          </p:cNvPr>
          <p:cNvPicPr>
            <a:picLocks noChangeAspect="1"/>
          </p:cNvPicPr>
          <p:nvPr/>
        </p:nvPicPr>
        <p:blipFill>
          <a:blip r:embed="rId8"/>
          <a:stretch>
            <a:fillRect/>
          </a:stretch>
        </p:blipFill>
        <p:spPr>
          <a:xfrm>
            <a:off x="1939635" y="2670240"/>
            <a:ext cx="2743200" cy="3928210"/>
          </a:xfrm>
          <a:prstGeom prst="rect">
            <a:avLst/>
          </a:prstGeom>
        </p:spPr>
      </p:pic>
    </p:spTree>
    <p:extLst>
      <p:ext uri="{BB962C8B-B14F-4D97-AF65-F5344CB8AC3E}">
        <p14:creationId xmlns:p14="http://schemas.microsoft.com/office/powerpoint/2010/main" val="1669578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903</TotalTime>
  <Words>2237</Words>
  <Application>Microsoft Office PowerPoint</Application>
  <PresentationFormat>Szélesvásznú</PresentationFormat>
  <Paragraphs>315</Paragraphs>
  <Slides>40</Slides>
  <Notes>0</Notes>
  <HiddenSlides>0</HiddenSlides>
  <MMClips>0</MMClips>
  <ScaleCrop>false</ScaleCrop>
  <HeadingPairs>
    <vt:vector size="6" baseType="variant">
      <vt:variant>
        <vt:lpstr>Használt betűtípusok</vt:lpstr>
      </vt:variant>
      <vt:variant>
        <vt:i4>13</vt:i4>
      </vt:variant>
      <vt:variant>
        <vt:lpstr>Téma</vt:lpstr>
      </vt:variant>
      <vt:variant>
        <vt:i4>1</vt:i4>
      </vt:variant>
      <vt:variant>
        <vt:lpstr>Diacímek</vt:lpstr>
      </vt:variant>
      <vt:variant>
        <vt:i4>40</vt:i4>
      </vt:variant>
    </vt:vector>
  </HeadingPairs>
  <TitlesOfParts>
    <vt:vector size="54" baseType="lpstr">
      <vt:lpstr>Aptos</vt:lpstr>
      <vt:lpstr>Arial</vt:lpstr>
      <vt:lpstr>Arial,Sans-Serif</vt:lpstr>
      <vt:lpstr>Calibri</vt:lpstr>
      <vt:lpstr>Courier New</vt:lpstr>
      <vt:lpstr>Courier New,monospace</vt:lpstr>
      <vt:lpstr>MS Shell Dlg 2</vt:lpstr>
      <vt:lpstr>Tahoma</vt:lpstr>
      <vt:lpstr>Times New Roman</vt:lpstr>
      <vt:lpstr>Verdana</vt:lpstr>
      <vt:lpstr>Wingdings</vt:lpstr>
      <vt:lpstr>Wingdings 3</vt:lpstr>
      <vt:lpstr>Wingdings,Sans-Serif</vt:lpstr>
      <vt:lpstr>Madison</vt:lpstr>
      <vt:lpstr>The Catholic University in the Service of the Future  </vt:lpstr>
      <vt:lpstr>PowerPoint-bemutató</vt:lpstr>
      <vt:lpstr>PowerPoint-bemutató</vt:lpstr>
      <vt:lpstr>PowerPoint-bemutató</vt:lpstr>
      <vt:lpstr>PowerPoint-bemutató</vt:lpstr>
      <vt:lpstr>PowerPoint-bemutató</vt:lpstr>
      <vt:lpstr>PowerPoint-bemutató</vt:lpstr>
      <vt:lpstr> The University's Role:  To translate the church’s message into the language of security policy.   To provide the intellectual foundation for ethical AI   To find a place of theology.      Practical application        </vt:lpstr>
      <vt:lpstr>PowerPoint-bemutató</vt:lpstr>
      <vt:lpstr>PowerPoint-bemutató</vt:lpstr>
      <vt:lpstr>History</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Leo XIV</vt:lpstr>
      <vt:lpstr>PowerPoint-bemutató</vt:lpstr>
      <vt:lpstr>Complexity</vt:lpstr>
      <vt:lpstr>PowerPoint-bemutató</vt:lpstr>
      <vt:lpstr>Transdisciplinarity as a Mandate But where does theology fit in?    </vt:lpstr>
      <vt:lpstr>Ecclesiastical universities and the sacred sciences in the service of peace </vt:lpstr>
      <vt:lpstr>PowerPoint-bemutató</vt:lpstr>
      <vt:lpstr>PowerPoint-bemutató</vt:lpstr>
      <vt:lpstr>PowerPoint-bemutató</vt:lpstr>
      <vt:lpstr>PowerPoint-bemutató</vt:lpstr>
      <vt:lpstr>Joint research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University in the Service of the Future</dc:title>
  <dc:creator>Ujházi Lóránd István</dc:creator>
  <cp:lastModifiedBy>Ujházi Lóránd István</cp:lastModifiedBy>
  <cp:revision>680</cp:revision>
  <dcterms:created xsi:type="dcterms:W3CDTF">2025-08-30T15:54:37Z</dcterms:created>
  <dcterms:modified xsi:type="dcterms:W3CDTF">2025-12-04T11:22:39Z</dcterms:modified>
</cp:coreProperties>
</file>